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quickStyle2.xml" ContentType="application/vnd.openxmlformats-officedocument.drawingml.diagramStyle+xml"/>
  <Override PartName="/ppt/diagrams/colors2.xml" ContentType="application/vnd.openxmlformats-officedocument.drawingml.diagramCol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drawing2.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drawing1.xml" ContentType="application/vnd.ms-office.drawingml.diagramDrawing+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71" r:id="rId3"/>
    <p:sldId id="303" r:id="rId4"/>
    <p:sldId id="304" r:id="rId5"/>
    <p:sldId id="261" r:id="rId6"/>
    <p:sldId id="313" r:id="rId7"/>
    <p:sldId id="262" r:id="rId8"/>
    <p:sldId id="314" r:id="rId9"/>
    <p:sldId id="312" r:id="rId10"/>
    <p:sldId id="266" r:id="rId11"/>
    <p:sldId id="307" r:id="rId12"/>
    <p:sldId id="308" r:id="rId13"/>
    <p:sldId id="309" r:id="rId14"/>
    <p:sldId id="310" r:id="rId15"/>
  </p:sldIdLst>
  <p:sldSz cx="12188825" cy="6858000"/>
  <p:notesSz cx="70040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599" autoAdjust="0"/>
  </p:normalViewPr>
  <p:slideViewPr>
    <p:cSldViewPr>
      <p:cViewPr varScale="1">
        <p:scale>
          <a:sx n="67" d="100"/>
          <a:sy n="67" d="100"/>
        </p:scale>
        <p:origin x="568" y="44"/>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928"/>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diagrams/_rels/data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9DEFE-F783-4918-911E-51C12CF980F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A7EBD49-C43F-477C-82BD-FA9996CEBD76}">
      <dgm:prSet/>
      <dgm:spPr>
        <a:solidFill>
          <a:schemeClr val="accent1">
            <a:lumMod val="75000"/>
          </a:schemeClr>
        </a:solidFill>
      </dgm:spPr>
      <dgm:t>
        <a:bodyPr/>
        <a:lstStyle/>
        <a:p>
          <a:pPr rtl="0">
            <a:lnSpc>
              <a:spcPct val="100000"/>
            </a:lnSpc>
          </a:pPr>
          <a:r>
            <a:rPr lang="en-US" b="1" dirty="0">
              <a:latin typeface="Comic Sans MS"/>
            </a:rPr>
            <a:t>EVERY WEDNESDAY STUDENTS WILL BE REQUIRED TO BRING THEIR BOOKLET TO </a:t>
          </a:r>
          <a:r>
            <a:rPr lang="en-US" b="1" dirty="0">
              <a:solidFill>
                <a:srgbClr val="FFFF00"/>
              </a:solidFill>
              <a:latin typeface="Comic Sans MS"/>
            </a:rPr>
            <a:t>ONE</a:t>
          </a:r>
          <a:r>
            <a:rPr lang="en-US" b="1" dirty="0">
              <a:latin typeface="Comic Sans MS"/>
            </a:rPr>
            <a:t> OF THEIR CLASSES. </a:t>
          </a:r>
          <a:endParaRPr lang="en-US" dirty="0">
            <a:latin typeface="Comic Sans MS" panose="030F0702030302020204" pitchFamily="66" charset="0"/>
          </a:endParaRPr>
        </a:p>
      </dgm:t>
    </dgm:pt>
    <dgm:pt modelId="{41DA90F6-F817-43DD-8AF6-BB664D8B5E14}" type="parTrans" cxnId="{6353E721-7BB2-4EFB-ACC1-35960C9D4CFA}">
      <dgm:prSet/>
      <dgm:spPr/>
      <dgm:t>
        <a:bodyPr/>
        <a:lstStyle/>
        <a:p>
          <a:endParaRPr lang="en-US"/>
        </a:p>
      </dgm:t>
    </dgm:pt>
    <dgm:pt modelId="{61B7100C-6227-4FBD-B4C5-38BD90239F50}" type="sibTrans" cxnId="{6353E721-7BB2-4EFB-ACC1-35960C9D4CFA}">
      <dgm:prSet/>
      <dgm:spPr/>
      <dgm:t>
        <a:bodyPr/>
        <a:lstStyle/>
        <a:p>
          <a:endParaRPr lang="en-US"/>
        </a:p>
      </dgm:t>
    </dgm:pt>
    <dgm:pt modelId="{EDE4560B-085B-487F-9854-EA34640AB2A9}">
      <dgm:prSet/>
      <dgm:spPr>
        <a:solidFill>
          <a:schemeClr val="accent1">
            <a:lumMod val="75000"/>
          </a:schemeClr>
        </a:solidFill>
      </dgm:spPr>
      <dgm:t>
        <a:bodyPr/>
        <a:lstStyle/>
        <a:p>
          <a:pPr rtl="0">
            <a:lnSpc>
              <a:spcPct val="100000"/>
            </a:lnSpc>
          </a:pPr>
          <a:r>
            <a:rPr lang="en-US" b="1" dirty="0">
              <a:latin typeface="Comic Sans MS"/>
            </a:rPr>
            <a:t>THIS WILL BE DONE ON A TOGGLED </a:t>
          </a:r>
          <a:r>
            <a:rPr lang="en-US" b="1" dirty="0">
              <a:solidFill>
                <a:srgbClr val="FFFF00"/>
              </a:solidFill>
              <a:latin typeface="Comic Sans MS"/>
            </a:rPr>
            <a:t>PERIOD BY PERIOD</a:t>
          </a:r>
          <a:r>
            <a:rPr lang="en-US" b="1" dirty="0">
              <a:latin typeface="Comic Sans MS"/>
            </a:rPr>
            <a:t> SCHEDULE; STUDENTS SHOULD REFER TO THE SCHEDULE INSIDE THE BOOKLET TO KNOW WHICH CLASS TO BRING THE BOOKLET TO.</a:t>
          </a:r>
          <a:endParaRPr lang="en-US" dirty="0">
            <a:latin typeface="Comic Sans MS"/>
          </a:endParaRPr>
        </a:p>
      </dgm:t>
    </dgm:pt>
    <dgm:pt modelId="{234FC705-745F-40A0-B52A-E35813DC6B24}" type="parTrans" cxnId="{37EC745C-716D-4361-B0BE-CB97C920B371}">
      <dgm:prSet/>
      <dgm:spPr/>
      <dgm:t>
        <a:bodyPr/>
        <a:lstStyle/>
        <a:p>
          <a:endParaRPr lang="en-US"/>
        </a:p>
      </dgm:t>
    </dgm:pt>
    <dgm:pt modelId="{71D98FC6-ECB0-449E-AE7E-5C197EFAA36A}" type="sibTrans" cxnId="{37EC745C-716D-4361-B0BE-CB97C920B371}">
      <dgm:prSet/>
      <dgm:spPr/>
      <dgm:t>
        <a:bodyPr/>
        <a:lstStyle/>
        <a:p>
          <a:endParaRPr lang="en-US"/>
        </a:p>
      </dgm:t>
    </dgm:pt>
    <dgm:pt modelId="{2348519C-8EE1-45AC-8958-DF66F032015B}">
      <dgm:prSet/>
      <dgm:spPr>
        <a:solidFill>
          <a:schemeClr val="accent1">
            <a:lumMod val="75000"/>
          </a:schemeClr>
        </a:solidFill>
      </dgm:spPr>
      <dgm:t>
        <a:bodyPr/>
        <a:lstStyle/>
        <a:p>
          <a:pPr rtl="0">
            <a:lnSpc>
              <a:spcPct val="100000"/>
            </a:lnSpc>
          </a:pPr>
          <a:r>
            <a:rPr lang="en-US" b="1" dirty="0">
              <a:latin typeface="Comic Sans MS"/>
            </a:rPr>
            <a:t>IT IS IMPORTANT THAT</a:t>
          </a:r>
          <a:r>
            <a:rPr lang="en-US" b="1" dirty="0">
              <a:solidFill>
                <a:srgbClr val="FFFF00"/>
              </a:solidFill>
              <a:latin typeface="Comic Sans MS"/>
            </a:rPr>
            <a:t> ALL ACTIVITIES</a:t>
          </a:r>
          <a:r>
            <a:rPr lang="en-US" b="1" dirty="0">
              <a:latin typeface="Comic Sans MS"/>
            </a:rPr>
            <a:t> ARE COMPLETED. IF A STUDENT IS </a:t>
          </a:r>
          <a:r>
            <a:rPr lang="en-US" b="1" dirty="0">
              <a:solidFill>
                <a:srgbClr val="FFFF00"/>
              </a:solidFill>
              <a:latin typeface="Comic Sans MS"/>
            </a:rPr>
            <a:t>ABSENT ON A WEDNESDAY</a:t>
          </a:r>
          <a:r>
            <a:rPr lang="en-US" b="1" dirty="0">
              <a:latin typeface="Comic Sans MS"/>
            </a:rPr>
            <a:t>, THEY SHOULD COMPLETE THE ACTIVITY </a:t>
          </a:r>
          <a:r>
            <a:rPr lang="en-US" b="1" dirty="0">
              <a:solidFill>
                <a:srgbClr val="FFFF00"/>
              </a:solidFill>
              <a:latin typeface="Comic Sans MS"/>
            </a:rPr>
            <a:t>INDEPENDENTLY</a:t>
          </a:r>
          <a:r>
            <a:rPr lang="en-US" b="1" dirty="0">
              <a:latin typeface="Comic Sans MS"/>
            </a:rPr>
            <a:t> </a:t>
          </a:r>
          <a:r>
            <a:rPr lang="en-US" b="1" dirty="0">
              <a:solidFill>
                <a:schemeClr val="tx1"/>
              </a:solidFill>
              <a:latin typeface="Comic Sans MS"/>
            </a:rPr>
            <a:t>DURING THE SAME WEEK</a:t>
          </a:r>
          <a:r>
            <a:rPr lang="en-US" b="1" dirty="0">
              <a:latin typeface="Comic Sans MS"/>
            </a:rPr>
            <a:t>.  </a:t>
          </a:r>
          <a:endParaRPr lang="en-US" dirty="0">
            <a:latin typeface="Comic Sans MS" panose="030F0702030302020204" pitchFamily="66" charset="0"/>
          </a:endParaRPr>
        </a:p>
      </dgm:t>
    </dgm:pt>
    <dgm:pt modelId="{8AC6D321-46B4-4D15-91BE-45E22EFEF511}" type="parTrans" cxnId="{4DA75DD3-4E39-4168-A861-99B5DD91CE2C}">
      <dgm:prSet/>
      <dgm:spPr/>
      <dgm:t>
        <a:bodyPr/>
        <a:lstStyle/>
        <a:p>
          <a:endParaRPr lang="en-US"/>
        </a:p>
      </dgm:t>
    </dgm:pt>
    <dgm:pt modelId="{3A06D83A-1EF0-45DB-A0D8-80C1D45A2650}" type="sibTrans" cxnId="{4DA75DD3-4E39-4168-A861-99B5DD91CE2C}">
      <dgm:prSet/>
      <dgm:spPr/>
      <dgm:t>
        <a:bodyPr/>
        <a:lstStyle/>
        <a:p>
          <a:endParaRPr lang="en-US"/>
        </a:p>
      </dgm:t>
    </dgm:pt>
    <dgm:pt modelId="{402349B5-160D-422E-ABF6-297CA685C6DD}" type="pres">
      <dgm:prSet presAssocID="{1E59DEFE-F783-4918-911E-51C12CF980F4}" presName="root" presStyleCnt="0">
        <dgm:presLayoutVars>
          <dgm:dir/>
          <dgm:resizeHandles val="exact"/>
        </dgm:presLayoutVars>
      </dgm:prSet>
      <dgm:spPr/>
    </dgm:pt>
    <dgm:pt modelId="{CEF2888E-E60E-48C8-B11A-07A81D7BFBD5}" type="pres">
      <dgm:prSet presAssocID="{3A7EBD49-C43F-477C-82BD-FA9996CEBD76}" presName="compNode" presStyleCnt="0"/>
      <dgm:spPr/>
    </dgm:pt>
    <dgm:pt modelId="{9CEBC923-1B21-4C98-91F1-545B5C071646}" type="pres">
      <dgm:prSet presAssocID="{3A7EBD49-C43F-477C-82BD-FA9996CEBD76}" presName="bgRect" presStyleLbl="bgShp" presStyleIdx="0" presStyleCnt="3"/>
      <dgm:spPr/>
    </dgm:pt>
    <dgm:pt modelId="{6563E508-89C8-48E2-83EE-82C32FE720FB}" type="pres">
      <dgm:prSet presAssocID="{3A7EBD49-C43F-477C-82BD-FA9996CEBD7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osed Book"/>
        </a:ext>
      </dgm:extLst>
    </dgm:pt>
    <dgm:pt modelId="{6B48AE40-846F-409B-938E-60D797060A31}" type="pres">
      <dgm:prSet presAssocID="{3A7EBD49-C43F-477C-82BD-FA9996CEBD76}" presName="spaceRect" presStyleCnt="0"/>
      <dgm:spPr/>
    </dgm:pt>
    <dgm:pt modelId="{92423557-D7A9-4325-8F38-C4AC0DB39B25}" type="pres">
      <dgm:prSet presAssocID="{3A7EBD49-C43F-477C-82BD-FA9996CEBD76}" presName="parTx" presStyleLbl="revTx" presStyleIdx="0" presStyleCnt="3">
        <dgm:presLayoutVars>
          <dgm:chMax val="0"/>
          <dgm:chPref val="0"/>
        </dgm:presLayoutVars>
      </dgm:prSet>
      <dgm:spPr/>
    </dgm:pt>
    <dgm:pt modelId="{F5DD5DC3-FE50-4876-A066-DFBB34AC943A}" type="pres">
      <dgm:prSet presAssocID="{61B7100C-6227-4FBD-B4C5-38BD90239F50}" presName="sibTrans" presStyleCnt="0"/>
      <dgm:spPr/>
    </dgm:pt>
    <dgm:pt modelId="{D35FC82F-8BC7-4A15-A9BF-E0B4DC33A1BD}" type="pres">
      <dgm:prSet presAssocID="{EDE4560B-085B-487F-9854-EA34640AB2A9}" presName="compNode" presStyleCnt="0"/>
      <dgm:spPr/>
    </dgm:pt>
    <dgm:pt modelId="{75C574FC-9500-4C5A-BBA5-A9B663ACB47C}" type="pres">
      <dgm:prSet presAssocID="{EDE4560B-085B-487F-9854-EA34640AB2A9}" presName="bgRect" presStyleLbl="bgShp" presStyleIdx="1" presStyleCnt="3"/>
      <dgm:spPr/>
    </dgm:pt>
    <dgm:pt modelId="{6BC7A838-66F3-4160-B7B6-4933F2AB3A0F}" type="pres">
      <dgm:prSet presAssocID="{EDE4560B-085B-487F-9854-EA34640AB2A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ursor"/>
        </a:ext>
      </dgm:extLst>
    </dgm:pt>
    <dgm:pt modelId="{18562FB5-A333-495F-8D7F-FA817F11DFF9}" type="pres">
      <dgm:prSet presAssocID="{EDE4560B-085B-487F-9854-EA34640AB2A9}" presName="spaceRect" presStyleCnt="0"/>
      <dgm:spPr/>
    </dgm:pt>
    <dgm:pt modelId="{08912413-E3D4-409D-8665-573E767C38CD}" type="pres">
      <dgm:prSet presAssocID="{EDE4560B-085B-487F-9854-EA34640AB2A9}" presName="parTx" presStyleLbl="revTx" presStyleIdx="1" presStyleCnt="3">
        <dgm:presLayoutVars>
          <dgm:chMax val="0"/>
          <dgm:chPref val="0"/>
        </dgm:presLayoutVars>
      </dgm:prSet>
      <dgm:spPr/>
    </dgm:pt>
    <dgm:pt modelId="{2D3032CD-DE89-4075-A321-56F4D1512C41}" type="pres">
      <dgm:prSet presAssocID="{71D98FC6-ECB0-449E-AE7E-5C197EFAA36A}" presName="sibTrans" presStyleCnt="0"/>
      <dgm:spPr/>
    </dgm:pt>
    <dgm:pt modelId="{894F12A4-83E8-41B6-8BAD-192C394B792A}" type="pres">
      <dgm:prSet presAssocID="{2348519C-8EE1-45AC-8958-DF66F032015B}" presName="compNode" presStyleCnt="0"/>
      <dgm:spPr/>
    </dgm:pt>
    <dgm:pt modelId="{E54F11AC-81AF-40C7-BFB1-C03229DF899C}" type="pres">
      <dgm:prSet presAssocID="{2348519C-8EE1-45AC-8958-DF66F032015B}" presName="bgRect" presStyleLbl="bgShp" presStyleIdx="2" presStyleCnt="3"/>
      <dgm:spPr/>
    </dgm:pt>
    <dgm:pt modelId="{6BEB7CBC-9263-4504-A78D-A316238B8366}" type="pres">
      <dgm:prSet presAssocID="{2348519C-8EE1-45AC-8958-DF66F032015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thly calendar"/>
        </a:ext>
      </dgm:extLst>
    </dgm:pt>
    <dgm:pt modelId="{88D3BE7D-76BB-4DF0-8645-106B13A3E004}" type="pres">
      <dgm:prSet presAssocID="{2348519C-8EE1-45AC-8958-DF66F032015B}" presName="spaceRect" presStyleCnt="0"/>
      <dgm:spPr/>
    </dgm:pt>
    <dgm:pt modelId="{157D56D0-05CF-4974-804A-0B12A0B54F2D}" type="pres">
      <dgm:prSet presAssocID="{2348519C-8EE1-45AC-8958-DF66F032015B}" presName="parTx" presStyleLbl="revTx" presStyleIdx="2" presStyleCnt="3">
        <dgm:presLayoutVars>
          <dgm:chMax val="0"/>
          <dgm:chPref val="0"/>
        </dgm:presLayoutVars>
      </dgm:prSet>
      <dgm:spPr/>
    </dgm:pt>
  </dgm:ptLst>
  <dgm:cxnLst>
    <dgm:cxn modelId="{8E975701-5ACF-46B9-9A40-7FFEC831C008}" type="presOf" srcId="{1E59DEFE-F783-4918-911E-51C12CF980F4}" destId="{402349B5-160D-422E-ABF6-297CA685C6DD}" srcOrd="0" destOrd="0" presId="urn:microsoft.com/office/officeart/2018/2/layout/IconVerticalSolidList"/>
    <dgm:cxn modelId="{6353E721-7BB2-4EFB-ACC1-35960C9D4CFA}" srcId="{1E59DEFE-F783-4918-911E-51C12CF980F4}" destId="{3A7EBD49-C43F-477C-82BD-FA9996CEBD76}" srcOrd="0" destOrd="0" parTransId="{41DA90F6-F817-43DD-8AF6-BB664D8B5E14}" sibTransId="{61B7100C-6227-4FBD-B4C5-38BD90239F50}"/>
    <dgm:cxn modelId="{C9A66224-C2A9-491D-9EBE-9A82EA8F4A8B}" type="presOf" srcId="{EDE4560B-085B-487F-9854-EA34640AB2A9}" destId="{08912413-E3D4-409D-8665-573E767C38CD}" srcOrd="0" destOrd="0" presId="urn:microsoft.com/office/officeart/2018/2/layout/IconVerticalSolidList"/>
    <dgm:cxn modelId="{40D50A3C-5A06-4784-8ED3-2384508D4EA0}" type="presOf" srcId="{2348519C-8EE1-45AC-8958-DF66F032015B}" destId="{157D56D0-05CF-4974-804A-0B12A0B54F2D}" srcOrd="0" destOrd="0" presId="urn:microsoft.com/office/officeart/2018/2/layout/IconVerticalSolidList"/>
    <dgm:cxn modelId="{37EC745C-716D-4361-B0BE-CB97C920B371}" srcId="{1E59DEFE-F783-4918-911E-51C12CF980F4}" destId="{EDE4560B-085B-487F-9854-EA34640AB2A9}" srcOrd="1" destOrd="0" parTransId="{234FC705-745F-40A0-B52A-E35813DC6B24}" sibTransId="{71D98FC6-ECB0-449E-AE7E-5C197EFAA36A}"/>
    <dgm:cxn modelId="{4DA75DD3-4E39-4168-A861-99B5DD91CE2C}" srcId="{1E59DEFE-F783-4918-911E-51C12CF980F4}" destId="{2348519C-8EE1-45AC-8958-DF66F032015B}" srcOrd="2" destOrd="0" parTransId="{8AC6D321-46B4-4D15-91BE-45E22EFEF511}" sibTransId="{3A06D83A-1EF0-45DB-A0D8-80C1D45A2650}"/>
    <dgm:cxn modelId="{321425D9-8486-48C7-A06D-A6809BAA2F4E}" type="presOf" srcId="{3A7EBD49-C43F-477C-82BD-FA9996CEBD76}" destId="{92423557-D7A9-4325-8F38-C4AC0DB39B25}" srcOrd="0" destOrd="0" presId="urn:microsoft.com/office/officeart/2018/2/layout/IconVerticalSolidList"/>
    <dgm:cxn modelId="{7A46CC37-968B-4E87-AEE4-79CFB9B5B474}" type="presParOf" srcId="{402349B5-160D-422E-ABF6-297CA685C6DD}" destId="{CEF2888E-E60E-48C8-B11A-07A81D7BFBD5}" srcOrd="0" destOrd="0" presId="urn:microsoft.com/office/officeart/2018/2/layout/IconVerticalSolidList"/>
    <dgm:cxn modelId="{E16EF79D-1C46-40E7-8E2F-B0636D5C2038}" type="presParOf" srcId="{CEF2888E-E60E-48C8-B11A-07A81D7BFBD5}" destId="{9CEBC923-1B21-4C98-91F1-545B5C071646}" srcOrd="0" destOrd="0" presId="urn:microsoft.com/office/officeart/2018/2/layout/IconVerticalSolidList"/>
    <dgm:cxn modelId="{B0CFDA4F-94BC-4ADE-BA99-2E5496EC9A65}" type="presParOf" srcId="{CEF2888E-E60E-48C8-B11A-07A81D7BFBD5}" destId="{6563E508-89C8-48E2-83EE-82C32FE720FB}" srcOrd="1" destOrd="0" presId="urn:microsoft.com/office/officeart/2018/2/layout/IconVerticalSolidList"/>
    <dgm:cxn modelId="{07ABBFE9-49EC-48A1-9B18-956B72634A52}" type="presParOf" srcId="{CEF2888E-E60E-48C8-B11A-07A81D7BFBD5}" destId="{6B48AE40-846F-409B-938E-60D797060A31}" srcOrd="2" destOrd="0" presId="urn:microsoft.com/office/officeart/2018/2/layout/IconVerticalSolidList"/>
    <dgm:cxn modelId="{A3FE9D6B-E1DD-4171-81CE-71107771323E}" type="presParOf" srcId="{CEF2888E-E60E-48C8-B11A-07A81D7BFBD5}" destId="{92423557-D7A9-4325-8F38-C4AC0DB39B25}" srcOrd="3" destOrd="0" presId="urn:microsoft.com/office/officeart/2018/2/layout/IconVerticalSolidList"/>
    <dgm:cxn modelId="{ABCBE76E-BF8E-4657-B499-FA703A8E85EA}" type="presParOf" srcId="{402349B5-160D-422E-ABF6-297CA685C6DD}" destId="{F5DD5DC3-FE50-4876-A066-DFBB34AC943A}" srcOrd="1" destOrd="0" presId="urn:microsoft.com/office/officeart/2018/2/layout/IconVerticalSolidList"/>
    <dgm:cxn modelId="{16E5278E-1F9F-4E32-A861-37B43599ED80}" type="presParOf" srcId="{402349B5-160D-422E-ABF6-297CA685C6DD}" destId="{D35FC82F-8BC7-4A15-A9BF-E0B4DC33A1BD}" srcOrd="2" destOrd="0" presId="urn:microsoft.com/office/officeart/2018/2/layout/IconVerticalSolidList"/>
    <dgm:cxn modelId="{43A337D1-4703-4AFE-B3A9-A37696EB49E5}" type="presParOf" srcId="{D35FC82F-8BC7-4A15-A9BF-E0B4DC33A1BD}" destId="{75C574FC-9500-4C5A-BBA5-A9B663ACB47C}" srcOrd="0" destOrd="0" presId="urn:microsoft.com/office/officeart/2018/2/layout/IconVerticalSolidList"/>
    <dgm:cxn modelId="{41ECC72B-2EF0-41EB-B11F-28711C6782EB}" type="presParOf" srcId="{D35FC82F-8BC7-4A15-A9BF-E0B4DC33A1BD}" destId="{6BC7A838-66F3-4160-B7B6-4933F2AB3A0F}" srcOrd="1" destOrd="0" presId="urn:microsoft.com/office/officeart/2018/2/layout/IconVerticalSolidList"/>
    <dgm:cxn modelId="{8E31ABB3-B6D7-4DE0-8B70-E54BA488A339}" type="presParOf" srcId="{D35FC82F-8BC7-4A15-A9BF-E0B4DC33A1BD}" destId="{18562FB5-A333-495F-8D7F-FA817F11DFF9}" srcOrd="2" destOrd="0" presId="urn:microsoft.com/office/officeart/2018/2/layout/IconVerticalSolidList"/>
    <dgm:cxn modelId="{6395703E-6514-408D-A0AC-73598E90A80F}" type="presParOf" srcId="{D35FC82F-8BC7-4A15-A9BF-E0B4DC33A1BD}" destId="{08912413-E3D4-409D-8665-573E767C38CD}" srcOrd="3" destOrd="0" presId="urn:microsoft.com/office/officeart/2018/2/layout/IconVerticalSolidList"/>
    <dgm:cxn modelId="{87319269-1F82-41CC-BB37-10581779EF4B}" type="presParOf" srcId="{402349B5-160D-422E-ABF6-297CA685C6DD}" destId="{2D3032CD-DE89-4075-A321-56F4D1512C41}" srcOrd="3" destOrd="0" presId="urn:microsoft.com/office/officeart/2018/2/layout/IconVerticalSolidList"/>
    <dgm:cxn modelId="{A925BB75-1A1B-4EA3-8674-F811AF7302AD}" type="presParOf" srcId="{402349B5-160D-422E-ABF6-297CA685C6DD}" destId="{894F12A4-83E8-41B6-8BAD-192C394B792A}" srcOrd="4" destOrd="0" presId="urn:microsoft.com/office/officeart/2018/2/layout/IconVerticalSolidList"/>
    <dgm:cxn modelId="{9C0AB5C9-B3F5-4F4F-ACC2-985F8CB75620}" type="presParOf" srcId="{894F12A4-83E8-41B6-8BAD-192C394B792A}" destId="{E54F11AC-81AF-40C7-BFB1-C03229DF899C}" srcOrd="0" destOrd="0" presId="urn:microsoft.com/office/officeart/2018/2/layout/IconVerticalSolidList"/>
    <dgm:cxn modelId="{2E96537C-9E6D-488D-B13A-1FF89C1DBE5F}" type="presParOf" srcId="{894F12A4-83E8-41B6-8BAD-192C394B792A}" destId="{6BEB7CBC-9263-4504-A78D-A316238B8366}" srcOrd="1" destOrd="0" presId="urn:microsoft.com/office/officeart/2018/2/layout/IconVerticalSolidList"/>
    <dgm:cxn modelId="{912882AE-1CF5-48FB-9DEE-83B3C37024CD}" type="presParOf" srcId="{894F12A4-83E8-41B6-8BAD-192C394B792A}" destId="{88D3BE7D-76BB-4DF0-8645-106B13A3E004}" srcOrd="2" destOrd="0" presId="urn:microsoft.com/office/officeart/2018/2/layout/IconVerticalSolidList"/>
    <dgm:cxn modelId="{D3EAE9F6-AAFC-43AE-9DF6-C87137A44431}" type="presParOf" srcId="{894F12A4-83E8-41B6-8BAD-192C394B792A}" destId="{157D56D0-05CF-4974-804A-0B12A0B54F2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B2B5B3-302E-4A39-929B-A36BF4C41175}"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06FB68A7-4D2B-4430-8730-9BF14984685F}">
      <dgm:prSet custT="1"/>
      <dgm:spPr>
        <a:solidFill>
          <a:schemeClr val="accent1">
            <a:lumMod val="40000"/>
            <a:lumOff val="60000"/>
            <a:alpha val="90000"/>
          </a:schemeClr>
        </a:solidFill>
      </dgm:spPr>
      <dgm:t>
        <a:bodyPr/>
        <a:lstStyle/>
        <a:p>
          <a:r>
            <a:rPr lang="en-US" sz="1800" b="1" dirty="0">
              <a:latin typeface="Comic Sans MS" panose="030F0702030302020204" pitchFamily="66" charset="0"/>
            </a:rPr>
            <a:t>CLASSROOM TEACHERS WILL HAVE THEIR OWN GUIDE TO LEAD STUDENTS IN COMPLETING THE LESSONS.</a:t>
          </a:r>
        </a:p>
      </dgm:t>
    </dgm:pt>
    <dgm:pt modelId="{02BF1A7E-2073-4115-B3FC-0A070F91F2E5}" type="parTrans" cxnId="{4A99399C-B518-4EC1-8013-B1FEB09F8D7A}">
      <dgm:prSet/>
      <dgm:spPr/>
      <dgm:t>
        <a:bodyPr/>
        <a:lstStyle/>
        <a:p>
          <a:endParaRPr lang="en-US"/>
        </a:p>
      </dgm:t>
    </dgm:pt>
    <dgm:pt modelId="{6934279E-9FBE-4D29-BF44-9095942019CD}" type="sibTrans" cxnId="{4A99399C-B518-4EC1-8013-B1FEB09F8D7A}">
      <dgm:prSet/>
      <dgm:spPr/>
      <dgm:t>
        <a:bodyPr/>
        <a:lstStyle/>
        <a:p>
          <a:endParaRPr lang="en-US"/>
        </a:p>
      </dgm:t>
    </dgm:pt>
    <dgm:pt modelId="{E2F1B798-FE2C-407B-830A-9DB97F9A5E46}">
      <dgm:prSet/>
      <dgm:spPr/>
      <dgm:t>
        <a:bodyPr/>
        <a:lstStyle/>
        <a:p>
          <a:endParaRPr lang="en-US" dirty="0"/>
        </a:p>
      </dgm:t>
    </dgm:pt>
    <dgm:pt modelId="{B42E0231-C7D9-4DF0-8047-4DBD6AA0121F}" type="parTrans" cxnId="{F8E0B8B0-15B2-4147-8616-FFAF6C0EDEFC}">
      <dgm:prSet/>
      <dgm:spPr/>
      <dgm:t>
        <a:bodyPr/>
        <a:lstStyle/>
        <a:p>
          <a:endParaRPr lang="en-US"/>
        </a:p>
      </dgm:t>
    </dgm:pt>
    <dgm:pt modelId="{E22BA265-F89E-4772-9DE9-000FE55A45CC}" type="sibTrans" cxnId="{F8E0B8B0-15B2-4147-8616-FFAF6C0EDEFC}">
      <dgm:prSet/>
      <dgm:spPr/>
      <dgm:t>
        <a:bodyPr/>
        <a:lstStyle/>
        <a:p>
          <a:endParaRPr lang="en-US"/>
        </a:p>
      </dgm:t>
    </dgm:pt>
    <dgm:pt modelId="{5A5A8E13-6DD4-407F-B1EE-844AB37A05F2}">
      <dgm:prSet custT="1"/>
      <dgm:spPr>
        <a:solidFill>
          <a:schemeClr val="accent1">
            <a:lumMod val="40000"/>
            <a:lumOff val="60000"/>
            <a:alpha val="90000"/>
          </a:schemeClr>
        </a:solidFill>
      </dgm:spPr>
      <dgm:t>
        <a:bodyPr/>
        <a:lstStyle/>
        <a:p>
          <a:r>
            <a:rPr lang="en-US" sz="1800" b="1" dirty="0">
              <a:latin typeface="Comic Sans MS" panose="030F0702030302020204" pitchFamily="66" charset="0"/>
            </a:rPr>
            <a:t>EACH LESSON WILL BEGIN WITH AN EXPLANATION OF THE ACTIVITY, THEN TIPS FOR SUCCESS, THEN THE ACTIVITY ITSELF; THE RESPONSES WILL BE TAKEN UP RIGHT AWAY.</a:t>
          </a:r>
        </a:p>
      </dgm:t>
    </dgm:pt>
    <dgm:pt modelId="{3063E52E-36C8-4AC3-9272-26690909C1EB}" type="parTrans" cxnId="{A48F31CA-6813-4DE2-89EA-581F6A135975}">
      <dgm:prSet/>
      <dgm:spPr/>
      <dgm:t>
        <a:bodyPr/>
        <a:lstStyle/>
        <a:p>
          <a:endParaRPr lang="en-US"/>
        </a:p>
      </dgm:t>
    </dgm:pt>
    <dgm:pt modelId="{9AC7798E-458F-4609-8F67-BF75E80923AB}" type="sibTrans" cxnId="{A48F31CA-6813-4DE2-89EA-581F6A135975}">
      <dgm:prSet/>
      <dgm:spPr/>
      <dgm:t>
        <a:bodyPr/>
        <a:lstStyle/>
        <a:p>
          <a:endParaRPr lang="en-US"/>
        </a:p>
      </dgm:t>
    </dgm:pt>
    <dgm:pt modelId="{11FBA089-D8A3-4AF5-A6FA-3121FD9665AB}">
      <dgm:prSet/>
      <dgm:spPr/>
      <dgm:t>
        <a:bodyPr/>
        <a:lstStyle/>
        <a:p>
          <a:endParaRPr lang="en-US" dirty="0"/>
        </a:p>
      </dgm:t>
    </dgm:pt>
    <dgm:pt modelId="{ADB773F5-5678-465B-A47D-83AC067AFFF9}" type="parTrans" cxnId="{263D6F10-E8E7-4CF7-9CCC-8284E78ABFD5}">
      <dgm:prSet/>
      <dgm:spPr/>
      <dgm:t>
        <a:bodyPr/>
        <a:lstStyle/>
        <a:p>
          <a:endParaRPr lang="en-US"/>
        </a:p>
      </dgm:t>
    </dgm:pt>
    <dgm:pt modelId="{A1B8705B-FDA2-4DE0-A32F-F98BCFACD631}" type="sibTrans" cxnId="{263D6F10-E8E7-4CF7-9CCC-8284E78ABFD5}">
      <dgm:prSet/>
      <dgm:spPr/>
      <dgm:t>
        <a:bodyPr/>
        <a:lstStyle/>
        <a:p>
          <a:endParaRPr lang="en-US"/>
        </a:p>
      </dgm:t>
    </dgm:pt>
    <dgm:pt modelId="{E2D9C9D0-46C7-4EAC-AD33-A6627591EFDC}">
      <dgm:prSet custT="1"/>
      <dgm:spPr>
        <a:solidFill>
          <a:schemeClr val="accent1">
            <a:lumMod val="40000"/>
            <a:lumOff val="60000"/>
            <a:alpha val="90000"/>
          </a:schemeClr>
        </a:solidFill>
      </dgm:spPr>
      <dgm:t>
        <a:bodyPr/>
        <a:lstStyle/>
        <a:p>
          <a:r>
            <a:rPr lang="en-US" sz="1800" b="1" dirty="0">
              <a:latin typeface="Comic Sans MS"/>
            </a:rPr>
            <a:t>SOME OF THE ACTIVITIES WILL BE ASSESSED (BY TEACHER OR BY THE LITERACY COMMITTEE) AND FEEDBACK WILL BE PROVIDED TO STUDENTS</a:t>
          </a:r>
          <a:r>
            <a:rPr lang="en-US" sz="1700" b="1" dirty="0">
              <a:latin typeface="Comic Sans MS"/>
            </a:rPr>
            <a:t>.</a:t>
          </a:r>
        </a:p>
      </dgm:t>
    </dgm:pt>
    <dgm:pt modelId="{4E8ECA99-8EAC-4994-B55C-3711835F3802}" type="parTrans" cxnId="{AA1DFC9E-A36C-46D2-A4E1-3DE702B5431D}">
      <dgm:prSet/>
      <dgm:spPr/>
      <dgm:t>
        <a:bodyPr/>
        <a:lstStyle/>
        <a:p>
          <a:endParaRPr lang="en-US"/>
        </a:p>
      </dgm:t>
    </dgm:pt>
    <dgm:pt modelId="{143C104A-64EF-4F56-B4B2-5A1D4DC07BE9}" type="sibTrans" cxnId="{AA1DFC9E-A36C-46D2-A4E1-3DE702B5431D}">
      <dgm:prSet/>
      <dgm:spPr/>
      <dgm:t>
        <a:bodyPr/>
        <a:lstStyle/>
        <a:p>
          <a:endParaRPr lang="en-US"/>
        </a:p>
      </dgm:t>
    </dgm:pt>
    <dgm:pt modelId="{A57B2BD1-5875-4892-8372-90F41BBF15B5}">
      <dgm:prSet/>
      <dgm:spPr/>
      <dgm:t>
        <a:bodyPr/>
        <a:lstStyle/>
        <a:p>
          <a:endParaRPr lang="en-US" dirty="0"/>
        </a:p>
      </dgm:t>
    </dgm:pt>
    <dgm:pt modelId="{ADAAAAAB-DC53-422D-BEC5-B9CCFAB71310}" type="parTrans" cxnId="{1670BE48-D0DA-4227-A6F0-0585DF7B9D3C}">
      <dgm:prSet/>
      <dgm:spPr/>
      <dgm:t>
        <a:bodyPr/>
        <a:lstStyle/>
        <a:p>
          <a:endParaRPr lang="en-US"/>
        </a:p>
      </dgm:t>
    </dgm:pt>
    <dgm:pt modelId="{3BB7F748-5A8A-4384-A7D6-DAEEF3CACF03}" type="sibTrans" cxnId="{1670BE48-D0DA-4227-A6F0-0585DF7B9D3C}">
      <dgm:prSet/>
      <dgm:spPr/>
      <dgm:t>
        <a:bodyPr/>
        <a:lstStyle/>
        <a:p>
          <a:endParaRPr lang="en-US"/>
        </a:p>
      </dgm:t>
    </dgm:pt>
    <dgm:pt modelId="{5D2736DC-5B04-477D-B6EC-E9A044853BC8}">
      <dgm:prSet custT="1"/>
      <dgm:spPr>
        <a:solidFill>
          <a:schemeClr val="accent1">
            <a:lumMod val="40000"/>
            <a:lumOff val="60000"/>
            <a:alpha val="90000"/>
          </a:schemeClr>
        </a:solidFill>
      </dgm:spPr>
      <dgm:t>
        <a:bodyPr/>
        <a:lstStyle/>
        <a:p>
          <a:r>
            <a:rPr lang="en-US" sz="1800" b="1" dirty="0">
              <a:latin typeface="Comic Sans MS" panose="030F0702030302020204" pitchFamily="66" charset="0"/>
            </a:rPr>
            <a:t>THE LITERACY COMMITTEE WILL KEEP TRACK OF RESULTS IN AN EFFORT TO ADDRESS ADDITIONAL STUDENT NEEDS.</a:t>
          </a:r>
        </a:p>
      </dgm:t>
    </dgm:pt>
    <dgm:pt modelId="{FA6D2ABC-55CF-46A4-979F-E60CA6AAE767}" type="parTrans" cxnId="{B6A92919-3FEA-4456-9431-650C8E26B514}">
      <dgm:prSet/>
      <dgm:spPr/>
      <dgm:t>
        <a:bodyPr/>
        <a:lstStyle/>
        <a:p>
          <a:endParaRPr lang="en-US"/>
        </a:p>
      </dgm:t>
    </dgm:pt>
    <dgm:pt modelId="{DE8DA40E-F20E-43D3-9BC2-0FD4F0B8FCDB}" type="sibTrans" cxnId="{B6A92919-3FEA-4456-9431-650C8E26B514}">
      <dgm:prSet/>
      <dgm:spPr/>
      <dgm:t>
        <a:bodyPr/>
        <a:lstStyle/>
        <a:p>
          <a:endParaRPr lang="en-US"/>
        </a:p>
      </dgm:t>
    </dgm:pt>
    <dgm:pt modelId="{3ACFCD7B-38E5-45C8-A4EA-D8A599CC1412}">
      <dgm:prSet/>
      <dgm:spPr/>
      <dgm:t>
        <a:bodyPr/>
        <a:lstStyle/>
        <a:p>
          <a:endParaRPr lang="en-US" dirty="0"/>
        </a:p>
      </dgm:t>
    </dgm:pt>
    <dgm:pt modelId="{F592BED1-B71E-4F35-B767-32321C5316CD}" type="sibTrans" cxnId="{C8C24F04-774D-4A0B-AA28-A43DBB83E25D}">
      <dgm:prSet/>
      <dgm:spPr/>
      <dgm:t>
        <a:bodyPr/>
        <a:lstStyle/>
        <a:p>
          <a:endParaRPr lang="en-US"/>
        </a:p>
      </dgm:t>
    </dgm:pt>
    <dgm:pt modelId="{CDC0BBF9-8F3C-477C-9211-A8C07C317C4D}" type="parTrans" cxnId="{C8C24F04-774D-4A0B-AA28-A43DBB83E25D}">
      <dgm:prSet/>
      <dgm:spPr/>
      <dgm:t>
        <a:bodyPr/>
        <a:lstStyle/>
        <a:p>
          <a:endParaRPr lang="en-US"/>
        </a:p>
      </dgm:t>
    </dgm:pt>
    <dgm:pt modelId="{6E818319-0034-4612-9335-E4F2972563B7}" type="pres">
      <dgm:prSet presAssocID="{F6B2B5B3-302E-4A39-929B-A36BF4C41175}" presName="Name0" presStyleCnt="0">
        <dgm:presLayoutVars>
          <dgm:dir/>
          <dgm:animLvl val="lvl"/>
          <dgm:resizeHandles val="exact"/>
        </dgm:presLayoutVars>
      </dgm:prSet>
      <dgm:spPr/>
    </dgm:pt>
    <dgm:pt modelId="{CB32E2E3-A324-43BC-A37C-E54544EC2F8E}" type="pres">
      <dgm:prSet presAssocID="{3ACFCD7B-38E5-45C8-A4EA-D8A599CC1412}" presName="linNode" presStyleCnt="0"/>
      <dgm:spPr/>
    </dgm:pt>
    <dgm:pt modelId="{315CA999-E912-4857-9065-A2C3E5248FEF}" type="pres">
      <dgm:prSet presAssocID="{3ACFCD7B-38E5-45C8-A4EA-D8A599CC1412}" presName="parentText" presStyleLbl="alignNode1" presStyleIdx="0" presStyleCnt="4">
        <dgm:presLayoutVars>
          <dgm:chMax val="1"/>
          <dgm:bulletEnabled/>
        </dgm:presLayoutVars>
      </dgm:prSet>
      <dgm:spPr/>
    </dgm:pt>
    <dgm:pt modelId="{74BCBDC9-2931-4D46-82B8-F0754D838E0B}" type="pres">
      <dgm:prSet presAssocID="{3ACFCD7B-38E5-45C8-A4EA-D8A599CC1412}" presName="descendantText" presStyleLbl="alignAccFollowNode1" presStyleIdx="0" presStyleCnt="4">
        <dgm:presLayoutVars>
          <dgm:bulletEnabled/>
        </dgm:presLayoutVars>
      </dgm:prSet>
      <dgm:spPr/>
    </dgm:pt>
    <dgm:pt modelId="{7EBE0119-9FBA-4D20-B45B-7EC2E5276938}" type="pres">
      <dgm:prSet presAssocID="{F592BED1-B71E-4F35-B767-32321C5316CD}" presName="sp" presStyleCnt="0"/>
      <dgm:spPr/>
    </dgm:pt>
    <dgm:pt modelId="{E088AFD4-73B6-4AEE-A8AD-52DB806D99AF}" type="pres">
      <dgm:prSet presAssocID="{E2F1B798-FE2C-407B-830A-9DB97F9A5E46}" presName="linNode" presStyleCnt="0"/>
      <dgm:spPr/>
    </dgm:pt>
    <dgm:pt modelId="{B8A61F86-7388-4DCA-8A98-CE203880E5F3}" type="pres">
      <dgm:prSet presAssocID="{E2F1B798-FE2C-407B-830A-9DB97F9A5E46}" presName="parentText" presStyleLbl="alignNode1" presStyleIdx="1" presStyleCnt="4">
        <dgm:presLayoutVars>
          <dgm:chMax val="1"/>
          <dgm:bulletEnabled/>
        </dgm:presLayoutVars>
      </dgm:prSet>
      <dgm:spPr/>
    </dgm:pt>
    <dgm:pt modelId="{45BC2DD8-B1BF-4A40-A6E3-6E66E9B84D03}" type="pres">
      <dgm:prSet presAssocID="{E2F1B798-FE2C-407B-830A-9DB97F9A5E46}" presName="descendantText" presStyleLbl="alignAccFollowNode1" presStyleIdx="1" presStyleCnt="4">
        <dgm:presLayoutVars>
          <dgm:bulletEnabled/>
        </dgm:presLayoutVars>
      </dgm:prSet>
      <dgm:spPr/>
    </dgm:pt>
    <dgm:pt modelId="{5BD5B5E2-1549-490D-8DFF-0FA2F711E10A}" type="pres">
      <dgm:prSet presAssocID="{E22BA265-F89E-4772-9DE9-000FE55A45CC}" presName="sp" presStyleCnt="0"/>
      <dgm:spPr/>
    </dgm:pt>
    <dgm:pt modelId="{687E0E7B-64A8-41D2-AD34-455A0C965F91}" type="pres">
      <dgm:prSet presAssocID="{11FBA089-D8A3-4AF5-A6FA-3121FD9665AB}" presName="linNode" presStyleCnt="0"/>
      <dgm:spPr/>
    </dgm:pt>
    <dgm:pt modelId="{B171E281-E3A6-4C53-A8F2-04F4A137071C}" type="pres">
      <dgm:prSet presAssocID="{11FBA089-D8A3-4AF5-A6FA-3121FD9665AB}" presName="parentText" presStyleLbl="alignNode1" presStyleIdx="2" presStyleCnt="4">
        <dgm:presLayoutVars>
          <dgm:chMax val="1"/>
          <dgm:bulletEnabled/>
        </dgm:presLayoutVars>
      </dgm:prSet>
      <dgm:spPr/>
    </dgm:pt>
    <dgm:pt modelId="{75C510AD-8234-47A0-B67E-436C775EDB22}" type="pres">
      <dgm:prSet presAssocID="{11FBA089-D8A3-4AF5-A6FA-3121FD9665AB}" presName="descendantText" presStyleLbl="alignAccFollowNode1" presStyleIdx="2" presStyleCnt="4">
        <dgm:presLayoutVars>
          <dgm:bulletEnabled/>
        </dgm:presLayoutVars>
      </dgm:prSet>
      <dgm:spPr/>
    </dgm:pt>
    <dgm:pt modelId="{94F3A8E8-311E-422A-BE69-6D29534BEAD7}" type="pres">
      <dgm:prSet presAssocID="{A1B8705B-FDA2-4DE0-A32F-F98BCFACD631}" presName="sp" presStyleCnt="0"/>
      <dgm:spPr/>
    </dgm:pt>
    <dgm:pt modelId="{EEB574F1-29CA-4D8D-8CB8-464F6E4C0560}" type="pres">
      <dgm:prSet presAssocID="{A57B2BD1-5875-4892-8372-90F41BBF15B5}" presName="linNode" presStyleCnt="0"/>
      <dgm:spPr/>
    </dgm:pt>
    <dgm:pt modelId="{9E7191A9-72C3-41CE-9B8F-A356F1BA779C}" type="pres">
      <dgm:prSet presAssocID="{A57B2BD1-5875-4892-8372-90F41BBF15B5}" presName="parentText" presStyleLbl="alignNode1" presStyleIdx="3" presStyleCnt="4">
        <dgm:presLayoutVars>
          <dgm:chMax val="1"/>
          <dgm:bulletEnabled/>
        </dgm:presLayoutVars>
      </dgm:prSet>
      <dgm:spPr/>
    </dgm:pt>
    <dgm:pt modelId="{D49F4A89-EEC6-4BBF-940E-CBEF3EE9C77B}" type="pres">
      <dgm:prSet presAssocID="{A57B2BD1-5875-4892-8372-90F41BBF15B5}" presName="descendantText" presStyleLbl="alignAccFollowNode1" presStyleIdx="3" presStyleCnt="4">
        <dgm:presLayoutVars>
          <dgm:bulletEnabled/>
        </dgm:presLayoutVars>
      </dgm:prSet>
      <dgm:spPr/>
    </dgm:pt>
  </dgm:ptLst>
  <dgm:cxnLst>
    <dgm:cxn modelId="{C8C24F04-774D-4A0B-AA28-A43DBB83E25D}" srcId="{F6B2B5B3-302E-4A39-929B-A36BF4C41175}" destId="{3ACFCD7B-38E5-45C8-A4EA-D8A599CC1412}" srcOrd="0" destOrd="0" parTransId="{CDC0BBF9-8F3C-477C-9211-A8C07C317C4D}" sibTransId="{F592BED1-B71E-4F35-B767-32321C5316CD}"/>
    <dgm:cxn modelId="{CE258607-0D12-484F-9B7D-8C6F145C318D}" type="presOf" srcId="{E2F1B798-FE2C-407B-830A-9DB97F9A5E46}" destId="{B8A61F86-7388-4DCA-8A98-CE203880E5F3}" srcOrd="0" destOrd="0" presId="urn:microsoft.com/office/officeart/2016/7/layout/VerticalSolidActionList"/>
    <dgm:cxn modelId="{0D3F530A-3D74-45AD-9AAC-B3883662ECB2}" type="presOf" srcId="{E2D9C9D0-46C7-4EAC-AD33-A6627591EFDC}" destId="{75C510AD-8234-47A0-B67E-436C775EDB22}" srcOrd="0" destOrd="0" presId="urn:microsoft.com/office/officeart/2016/7/layout/VerticalSolidActionList"/>
    <dgm:cxn modelId="{263D6F10-E8E7-4CF7-9CCC-8284E78ABFD5}" srcId="{F6B2B5B3-302E-4A39-929B-A36BF4C41175}" destId="{11FBA089-D8A3-4AF5-A6FA-3121FD9665AB}" srcOrd="2" destOrd="0" parTransId="{ADB773F5-5678-465B-A47D-83AC067AFFF9}" sibTransId="{A1B8705B-FDA2-4DE0-A32F-F98BCFACD631}"/>
    <dgm:cxn modelId="{7B55DA10-D7AC-42BD-9932-18B2C58BA499}" type="presOf" srcId="{5A5A8E13-6DD4-407F-B1EE-844AB37A05F2}" destId="{45BC2DD8-B1BF-4A40-A6E3-6E66E9B84D03}" srcOrd="0" destOrd="0" presId="urn:microsoft.com/office/officeart/2016/7/layout/VerticalSolidActionList"/>
    <dgm:cxn modelId="{044A4E18-FFFD-4074-A324-7406659EA70C}" type="presOf" srcId="{A57B2BD1-5875-4892-8372-90F41BBF15B5}" destId="{9E7191A9-72C3-41CE-9B8F-A356F1BA779C}" srcOrd="0" destOrd="0" presId="urn:microsoft.com/office/officeart/2016/7/layout/VerticalSolidActionList"/>
    <dgm:cxn modelId="{B6A92919-3FEA-4456-9431-650C8E26B514}" srcId="{A57B2BD1-5875-4892-8372-90F41BBF15B5}" destId="{5D2736DC-5B04-477D-B6EC-E9A044853BC8}" srcOrd="0" destOrd="0" parTransId="{FA6D2ABC-55CF-46A4-979F-E60CA6AAE767}" sibTransId="{DE8DA40E-F20E-43D3-9BC2-0FD4F0B8FCDB}"/>
    <dgm:cxn modelId="{C7EE941B-8B69-463C-8B24-21EDB15A060D}" type="presOf" srcId="{5D2736DC-5B04-477D-B6EC-E9A044853BC8}" destId="{D49F4A89-EEC6-4BBF-940E-CBEF3EE9C77B}" srcOrd="0" destOrd="0" presId="urn:microsoft.com/office/officeart/2016/7/layout/VerticalSolidActionList"/>
    <dgm:cxn modelId="{BE62292B-348F-4CD0-A720-A9AEBBF9364E}" type="presOf" srcId="{06FB68A7-4D2B-4430-8730-9BF14984685F}" destId="{74BCBDC9-2931-4D46-82B8-F0754D838E0B}" srcOrd="0" destOrd="0" presId="urn:microsoft.com/office/officeart/2016/7/layout/VerticalSolidActionList"/>
    <dgm:cxn modelId="{1670BE48-D0DA-4227-A6F0-0585DF7B9D3C}" srcId="{F6B2B5B3-302E-4A39-929B-A36BF4C41175}" destId="{A57B2BD1-5875-4892-8372-90F41BBF15B5}" srcOrd="3" destOrd="0" parTransId="{ADAAAAAB-DC53-422D-BEC5-B9CCFAB71310}" sibTransId="{3BB7F748-5A8A-4384-A7D6-DAEEF3CACF03}"/>
    <dgm:cxn modelId="{156AC87E-7540-4CEB-93C7-89329F9C569B}" type="presOf" srcId="{3ACFCD7B-38E5-45C8-A4EA-D8A599CC1412}" destId="{315CA999-E912-4857-9065-A2C3E5248FEF}" srcOrd="0" destOrd="0" presId="urn:microsoft.com/office/officeart/2016/7/layout/VerticalSolidActionList"/>
    <dgm:cxn modelId="{D8EA728E-47D8-42B6-B8AE-94B4D55DEC42}" type="presOf" srcId="{F6B2B5B3-302E-4A39-929B-A36BF4C41175}" destId="{6E818319-0034-4612-9335-E4F2972563B7}" srcOrd="0" destOrd="0" presId="urn:microsoft.com/office/officeart/2016/7/layout/VerticalSolidActionList"/>
    <dgm:cxn modelId="{4A99399C-B518-4EC1-8013-B1FEB09F8D7A}" srcId="{3ACFCD7B-38E5-45C8-A4EA-D8A599CC1412}" destId="{06FB68A7-4D2B-4430-8730-9BF14984685F}" srcOrd="0" destOrd="0" parTransId="{02BF1A7E-2073-4115-B3FC-0A070F91F2E5}" sibTransId="{6934279E-9FBE-4D29-BF44-9095942019CD}"/>
    <dgm:cxn modelId="{AA1DFC9E-A36C-46D2-A4E1-3DE702B5431D}" srcId="{11FBA089-D8A3-4AF5-A6FA-3121FD9665AB}" destId="{E2D9C9D0-46C7-4EAC-AD33-A6627591EFDC}" srcOrd="0" destOrd="0" parTransId="{4E8ECA99-8EAC-4994-B55C-3711835F3802}" sibTransId="{143C104A-64EF-4F56-B4B2-5A1D4DC07BE9}"/>
    <dgm:cxn modelId="{F8E0B8B0-15B2-4147-8616-FFAF6C0EDEFC}" srcId="{F6B2B5B3-302E-4A39-929B-A36BF4C41175}" destId="{E2F1B798-FE2C-407B-830A-9DB97F9A5E46}" srcOrd="1" destOrd="0" parTransId="{B42E0231-C7D9-4DF0-8047-4DBD6AA0121F}" sibTransId="{E22BA265-F89E-4772-9DE9-000FE55A45CC}"/>
    <dgm:cxn modelId="{A48F31CA-6813-4DE2-89EA-581F6A135975}" srcId="{E2F1B798-FE2C-407B-830A-9DB97F9A5E46}" destId="{5A5A8E13-6DD4-407F-B1EE-844AB37A05F2}" srcOrd="0" destOrd="0" parTransId="{3063E52E-36C8-4AC3-9272-26690909C1EB}" sibTransId="{9AC7798E-458F-4609-8F67-BF75E80923AB}"/>
    <dgm:cxn modelId="{F134E7D4-E529-476F-8C47-AC6098D6D7E3}" type="presOf" srcId="{11FBA089-D8A3-4AF5-A6FA-3121FD9665AB}" destId="{B171E281-E3A6-4C53-A8F2-04F4A137071C}" srcOrd="0" destOrd="0" presId="urn:microsoft.com/office/officeart/2016/7/layout/VerticalSolidActionList"/>
    <dgm:cxn modelId="{8BC1CDB3-9476-4164-B46D-C2669E4EE6D7}" type="presParOf" srcId="{6E818319-0034-4612-9335-E4F2972563B7}" destId="{CB32E2E3-A324-43BC-A37C-E54544EC2F8E}" srcOrd="0" destOrd="0" presId="urn:microsoft.com/office/officeart/2016/7/layout/VerticalSolidActionList"/>
    <dgm:cxn modelId="{64AF7DC4-13F0-4D42-8BA7-E670CA42059F}" type="presParOf" srcId="{CB32E2E3-A324-43BC-A37C-E54544EC2F8E}" destId="{315CA999-E912-4857-9065-A2C3E5248FEF}" srcOrd="0" destOrd="0" presId="urn:microsoft.com/office/officeart/2016/7/layout/VerticalSolidActionList"/>
    <dgm:cxn modelId="{47E121C5-96DD-4B50-8C61-EFB564C0DF18}" type="presParOf" srcId="{CB32E2E3-A324-43BC-A37C-E54544EC2F8E}" destId="{74BCBDC9-2931-4D46-82B8-F0754D838E0B}" srcOrd="1" destOrd="0" presId="urn:microsoft.com/office/officeart/2016/7/layout/VerticalSolidActionList"/>
    <dgm:cxn modelId="{6D12A0B2-8FDC-4D93-B825-DE3B77589ADF}" type="presParOf" srcId="{6E818319-0034-4612-9335-E4F2972563B7}" destId="{7EBE0119-9FBA-4D20-B45B-7EC2E5276938}" srcOrd="1" destOrd="0" presId="urn:microsoft.com/office/officeart/2016/7/layout/VerticalSolidActionList"/>
    <dgm:cxn modelId="{670ED90F-F0D7-4436-8744-37E0F192DE7B}" type="presParOf" srcId="{6E818319-0034-4612-9335-E4F2972563B7}" destId="{E088AFD4-73B6-4AEE-A8AD-52DB806D99AF}" srcOrd="2" destOrd="0" presId="urn:microsoft.com/office/officeart/2016/7/layout/VerticalSolidActionList"/>
    <dgm:cxn modelId="{6851392E-54FD-4A2B-B07C-3872C36B3E6D}" type="presParOf" srcId="{E088AFD4-73B6-4AEE-A8AD-52DB806D99AF}" destId="{B8A61F86-7388-4DCA-8A98-CE203880E5F3}" srcOrd="0" destOrd="0" presId="urn:microsoft.com/office/officeart/2016/7/layout/VerticalSolidActionList"/>
    <dgm:cxn modelId="{E3A2E39C-D04E-41B8-91C9-38473CDCCDD1}" type="presParOf" srcId="{E088AFD4-73B6-4AEE-A8AD-52DB806D99AF}" destId="{45BC2DD8-B1BF-4A40-A6E3-6E66E9B84D03}" srcOrd="1" destOrd="0" presId="urn:microsoft.com/office/officeart/2016/7/layout/VerticalSolidActionList"/>
    <dgm:cxn modelId="{5D35A796-9190-40AC-8E15-1615F5FD661C}" type="presParOf" srcId="{6E818319-0034-4612-9335-E4F2972563B7}" destId="{5BD5B5E2-1549-490D-8DFF-0FA2F711E10A}" srcOrd="3" destOrd="0" presId="urn:microsoft.com/office/officeart/2016/7/layout/VerticalSolidActionList"/>
    <dgm:cxn modelId="{3B674BC6-7012-497B-9AA6-C2488F171199}" type="presParOf" srcId="{6E818319-0034-4612-9335-E4F2972563B7}" destId="{687E0E7B-64A8-41D2-AD34-455A0C965F91}" srcOrd="4" destOrd="0" presId="urn:microsoft.com/office/officeart/2016/7/layout/VerticalSolidActionList"/>
    <dgm:cxn modelId="{422D5BC7-F9AE-4614-B79B-CEF6BC59AD7E}" type="presParOf" srcId="{687E0E7B-64A8-41D2-AD34-455A0C965F91}" destId="{B171E281-E3A6-4C53-A8F2-04F4A137071C}" srcOrd="0" destOrd="0" presId="urn:microsoft.com/office/officeart/2016/7/layout/VerticalSolidActionList"/>
    <dgm:cxn modelId="{FD11AFDC-2E43-4E69-8D17-3488C6565197}" type="presParOf" srcId="{687E0E7B-64A8-41D2-AD34-455A0C965F91}" destId="{75C510AD-8234-47A0-B67E-436C775EDB22}" srcOrd="1" destOrd="0" presId="urn:microsoft.com/office/officeart/2016/7/layout/VerticalSolidActionList"/>
    <dgm:cxn modelId="{AB6092F9-32C8-497A-9A3B-31E9504C33B4}" type="presParOf" srcId="{6E818319-0034-4612-9335-E4F2972563B7}" destId="{94F3A8E8-311E-422A-BE69-6D29534BEAD7}" srcOrd="5" destOrd="0" presId="urn:microsoft.com/office/officeart/2016/7/layout/VerticalSolidActionList"/>
    <dgm:cxn modelId="{5F932086-339C-4DE8-86D0-239B41C83AB4}" type="presParOf" srcId="{6E818319-0034-4612-9335-E4F2972563B7}" destId="{EEB574F1-29CA-4D8D-8CB8-464F6E4C0560}" srcOrd="6" destOrd="0" presId="urn:microsoft.com/office/officeart/2016/7/layout/VerticalSolidActionList"/>
    <dgm:cxn modelId="{74C713EF-AE2A-44FC-8DE0-0BDBEC6C0E9D}" type="presParOf" srcId="{EEB574F1-29CA-4D8D-8CB8-464F6E4C0560}" destId="{9E7191A9-72C3-41CE-9B8F-A356F1BA779C}" srcOrd="0" destOrd="0" presId="urn:microsoft.com/office/officeart/2016/7/layout/VerticalSolidActionList"/>
    <dgm:cxn modelId="{B807031F-99D8-43CC-B7CC-C38996E0AECD}" type="presParOf" srcId="{EEB574F1-29CA-4D8D-8CB8-464F6E4C0560}" destId="{D49F4A89-EEC6-4BBF-940E-CBEF3EE9C77B}" srcOrd="1" destOrd="0" presId="urn:microsoft.com/office/officeart/2016/7/layout/VerticalSolidActionList"/>
  </dgm:cxnLst>
  <dgm:bg>
    <a:solidFill>
      <a:schemeClr val="accent1">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EBC923-1B21-4C98-91F1-545B5C071646}">
      <dsp:nvSpPr>
        <dsp:cNvPr id="0" name=""/>
        <dsp:cNvSpPr/>
      </dsp:nvSpPr>
      <dsp:spPr>
        <a:xfrm>
          <a:off x="0" y="539"/>
          <a:ext cx="11353799" cy="1262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63E508-89C8-48E2-83EE-82C32FE720FB}">
      <dsp:nvSpPr>
        <dsp:cNvPr id="0" name=""/>
        <dsp:cNvSpPr/>
      </dsp:nvSpPr>
      <dsp:spPr>
        <a:xfrm>
          <a:off x="381886" y="284587"/>
          <a:ext cx="694339" cy="6943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423557-D7A9-4325-8F38-C4AC0DB39B25}">
      <dsp:nvSpPr>
        <dsp:cNvPr id="0" name=""/>
        <dsp:cNvSpPr/>
      </dsp:nvSpPr>
      <dsp:spPr>
        <a:xfrm>
          <a:off x="1458111" y="539"/>
          <a:ext cx="9895687" cy="1262434"/>
        </a:xfrm>
        <a:prstGeom prst="rect">
          <a:avLst/>
        </a:prstGeom>
        <a:solidFill>
          <a:schemeClr val="accent1">
            <a:lumMod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33608" tIns="133608" rIns="133608" bIns="133608" numCol="1" spcCol="1270" anchor="ctr" anchorCtr="0">
          <a:noAutofit/>
        </a:bodyPr>
        <a:lstStyle/>
        <a:p>
          <a:pPr marL="0" lvl="0" indent="0" algn="l" defTabSz="800100" rtl="0">
            <a:lnSpc>
              <a:spcPct val="100000"/>
            </a:lnSpc>
            <a:spcBef>
              <a:spcPct val="0"/>
            </a:spcBef>
            <a:spcAft>
              <a:spcPct val="35000"/>
            </a:spcAft>
            <a:buNone/>
          </a:pPr>
          <a:r>
            <a:rPr lang="en-US" sz="1800" b="1" kern="1200" dirty="0">
              <a:latin typeface="Comic Sans MS"/>
            </a:rPr>
            <a:t>EVERY WEDNESDAY STUDENTS WILL BE REQUIRED TO BRING THEIR BOOKLET TO </a:t>
          </a:r>
          <a:r>
            <a:rPr lang="en-US" sz="1800" b="1" kern="1200" dirty="0">
              <a:solidFill>
                <a:srgbClr val="FFFF00"/>
              </a:solidFill>
              <a:latin typeface="Comic Sans MS"/>
            </a:rPr>
            <a:t>ONE</a:t>
          </a:r>
          <a:r>
            <a:rPr lang="en-US" sz="1800" b="1" kern="1200" dirty="0">
              <a:latin typeface="Comic Sans MS"/>
            </a:rPr>
            <a:t> OF THEIR CLASSES. </a:t>
          </a:r>
          <a:endParaRPr lang="en-US" sz="1800" kern="1200" dirty="0">
            <a:latin typeface="Comic Sans MS" panose="030F0702030302020204" pitchFamily="66" charset="0"/>
          </a:endParaRPr>
        </a:p>
      </dsp:txBody>
      <dsp:txXfrm>
        <a:off x="1458111" y="539"/>
        <a:ext cx="9895687" cy="1262434"/>
      </dsp:txXfrm>
    </dsp:sp>
    <dsp:sp modelId="{75C574FC-9500-4C5A-BBA5-A9B663ACB47C}">
      <dsp:nvSpPr>
        <dsp:cNvPr id="0" name=""/>
        <dsp:cNvSpPr/>
      </dsp:nvSpPr>
      <dsp:spPr>
        <a:xfrm>
          <a:off x="0" y="1578582"/>
          <a:ext cx="11353799" cy="1262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C7A838-66F3-4160-B7B6-4933F2AB3A0F}">
      <dsp:nvSpPr>
        <dsp:cNvPr id="0" name=""/>
        <dsp:cNvSpPr/>
      </dsp:nvSpPr>
      <dsp:spPr>
        <a:xfrm>
          <a:off x="381886" y="1862630"/>
          <a:ext cx="694339" cy="6943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912413-E3D4-409D-8665-573E767C38CD}">
      <dsp:nvSpPr>
        <dsp:cNvPr id="0" name=""/>
        <dsp:cNvSpPr/>
      </dsp:nvSpPr>
      <dsp:spPr>
        <a:xfrm>
          <a:off x="1458111" y="1578582"/>
          <a:ext cx="9895687" cy="1262434"/>
        </a:xfrm>
        <a:prstGeom prst="rect">
          <a:avLst/>
        </a:prstGeom>
        <a:solidFill>
          <a:schemeClr val="accent1">
            <a:lumMod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33608" tIns="133608" rIns="133608" bIns="133608" numCol="1" spcCol="1270" anchor="ctr" anchorCtr="0">
          <a:noAutofit/>
        </a:bodyPr>
        <a:lstStyle/>
        <a:p>
          <a:pPr marL="0" lvl="0" indent="0" algn="l" defTabSz="800100" rtl="0">
            <a:lnSpc>
              <a:spcPct val="100000"/>
            </a:lnSpc>
            <a:spcBef>
              <a:spcPct val="0"/>
            </a:spcBef>
            <a:spcAft>
              <a:spcPct val="35000"/>
            </a:spcAft>
            <a:buNone/>
          </a:pPr>
          <a:r>
            <a:rPr lang="en-US" sz="1800" b="1" kern="1200" dirty="0">
              <a:latin typeface="Comic Sans MS"/>
            </a:rPr>
            <a:t>THIS WILL BE DONE ON A TOGGLED </a:t>
          </a:r>
          <a:r>
            <a:rPr lang="en-US" sz="1800" b="1" kern="1200" dirty="0">
              <a:solidFill>
                <a:srgbClr val="FFFF00"/>
              </a:solidFill>
              <a:latin typeface="Comic Sans MS"/>
            </a:rPr>
            <a:t>PERIOD BY PERIOD</a:t>
          </a:r>
          <a:r>
            <a:rPr lang="en-US" sz="1800" b="1" kern="1200" dirty="0">
              <a:latin typeface="Comic Sans MS"/>
            </a:rPr>
            <a:t> SCHEDULE; STUDENTS SHOULD REFER TO THE SCHEDULE INSIDE THE BOOKLET TO KNOW WHICH CLASS TO BRING THE BOOKLET TO.</a:t>
          </a:r>
          <a:endParaRPr lang="en-US" sz="1800" kern="1200" dirty="0">
            <a:latin typeface="Comic Sans MS"/>
          </a:endParaRPr>
        </a:p>
      </dsp:txBody>
      <dsp:txXfrm>
        <a:off x="1458111" y="1578582"/>
        <a:ext cx="9895687" cy="1262434"/>
      </dsp:txXfrm>
    </dsp:sp>
    <dsp:sp modelId="{E54F11AC-81AF-40C7-BFB1-C03229DF899C}">
      <dsp:nvSpPr>
        <dsp:cNvPr id="0" name=""/>
        <dsp:cNvSpPr/>
      </dsp:nvSpPr>
      <dsp:spPr>
        <a:xfrm>
          <a:off x="0" y="3156625"/>
          <a:ext cx="11353799" cy="1262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EB7CBC-9263-4504-A78D-A316238B8366}">
      <dsp:nvSpPr>
        <dsp:cNvPr id="0" name=""/>
        <dsp:cNvSpPr/>
      </dsp:nvSpPr>
      <dsp:spPr>
        <a:xfrm>
          <a:off x="381886" y="3440673"/>
          <a:ext cx="694339" cy="6943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7D56D0-05CF-4974-804A-0B12A0B54F2D}">
      <dsp:nvSpPr>
        <dsp:cNvPr id="0" name=""/>
        <dsp:cNvSpPr/>
      </dsp:nvSpPr>
      <dsp:spPr>
        <a:xfrm>
          <a:off x="1458111" y="3156625"/>
          <a:ext cx="9895687" cy="1262434"/>
        </a:xfrm>
        <a:prstGeom prst="rect">
          <a:avLst/>
        </a:prstGeom>
        <a:solidFill>
          <a:schemeClr val="accent1">
            <a:lumMod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33608" tIns="133608" rIns="133608" bIns="133608" numCol="1" spcCol="1270" anchor="ctr" anchorCtr="0">
          <a:noAutofit/>
        </a:bodyPr>
        <a:lstStyle/>
        <a:p>
          <a:pPr marL="0" lvl="0" indent="0" algn="l" defTabSz="800100" rtl="0">
            <a:lnSpc>
              <a:spcPct val="100000"/>
            </a:lnSpc>
            <a:spcBef>
              <a:spcPct val="0"/>
            </a:spcBef>
            <a:spcAft>
              <a:spcPct val="35000"/>
            </a:spcAft>
            <a:buNone/>
          </a:pPr>
          <a:r>
            <a:rPr lang="en-US" sz="1800" b="1" kern="1200" dirty="0">
              <a:latin typeface="Comic Sans MS"/>
            </a:rPr>
            <a:t>IT IS IMPORTANT THAT</a:t>
          </a:r>
          <a:r>
            <a:rPr lang="en-US" sz="1800" b="1" kern="1200" dirty="0">
              <a:solidFill>
                <a:srgbClr val="FFFF00"/>
              </a:solidFill>
              <a:latin typeface="Comic Sans MS"/>
            </a:rPr>
            <a:t> ALL ACTIVITIES</a:t>
          </a:r>
          <a:r>
            <a:rPr lang="en-US" sz="1800" b="1" kern="1200" dirty="0">
              <a:latin typeface="Comic Sans MS"/>
            </a:rPr>
            <a:t> ARE COMPLETED. IF A STUDENT IS </a:t>
          </a:r>
          <a:r>
            <a:rPr lang="en-US" sz="1800" b="1" kern="1200" dirty="0">
              <a:solidFill>
                <a:srgbClr val="FFFF00"/>
              </a:solidFill>
              <a:latin typeface="Comic Sans MS"/>
            </a:rPr>
            <a:t>ABSENT ON A WEDNESDAY</a:t>
          </a:r>
          <a:r>
            <a:rPr lang="en-US" sz="1800" b="1" kern="1200" dirty="0">
              <a:latin typeface="Comic Sans MS"/>
            </a:rPr>
            <a:t>, THEY SHOULD COMPLETE THE ACTIVITY </a:t>
          </a:r>
          <a:r>
            <a:rPr lang="en-US" sz="1800" b="1" kern="1200" dirty="0">
              <a:solidFill>
                <a:srgbClr val="FFFF00"/>
              </a:solidFill>
              <a:latin typeface="Comic Sans MS"/>
            </a:rPr>
            <a:t>INDEPENDENTLY</a:t>
          </a:r>
          <a:r>
            <a:rPr lang="en-US" sz="1800" b="1" kern="1200" dirty="0">
              <a:latin typeface="Comic Sans MS"/>
            </a:rPr>
            <a:t> </a:t>
          </a:r>
          <a:r>
            <a:rPr lang="en-US" sz="1800" b="1" kern="1200" dirty="0">
              <a:solidFill>
                <a:schemeClr val="tx1"/>
              </a:solidFill>
              <a:latin typeface="Comic Sans MS"/>
            </a:rPr>
            <a:t>DURING THE SAME WEEK</a:t>
          </a:r>
          <a:r>
            <a:rPr lang="en-US" sz="1800" b="1" kern="1200" dirty="0">
              <a:latin typeface="Comic Sans MS"/>
            </a:rPr>
            <a:t>.  </a:t>
          </a:r>
          <a:endParaRPr lang="en-US" sz="1800" kern="1200" dirty="0">
            <a:latin typeface="Comic Sans MS" panose="030F0702030302020204" pitchFamily="66" charset="0"/>
          </a:endParaRPr>
        </a:p>
      </dsp:txBody>
      <dsp:txXfrm>
        <a:off x="1458111" y="3156625"/>
        <a:ext cx="9895687" cy="1262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CBDC9-2931-4D46-82B8-F0754D838E0B}">
      <dsp:nvSpPr>
        <dsp:cNvPr id="0" name=""/>
        <dsp:cNvSpPr/>
      </dsp:nvSpPr>
      <dsp:spPr>
        <a:xfrm>
          <a:off x="1550211" y="2817"/>
          <a:ext cx="6200847" cy="1459212"/>
        </a:xfrm>
        <a:prstGeom prst="rect">
          <a:avLst/>
        </a:prstGeom>
        <a:solidFill>
          <a:schemeClr val="accent1">
            <a:lumMod val="40000"/>
            <a:lumOff val="60000"/>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314" tIns="370640" rIns="120314" bIns="37064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Comic Sans MS" panose="030F0702030302020204" pitchFamily="66" charset="0"/>
            </a:rPr>
            <a:t>CLASSROOM TEACHERS WILL HAVE THEIR OWN GUIDE TO LEAD STUDENTS IN COMPLETING THE LESSONS.</a:t>
          </a:r>
        </a:p>
      </dsp:txBody>
      <dsp:txXfrm>
        <a:off x="1550211" y="2817"/>
        <a:ext cx="6200847" cy="1459212"/>
      </dsp:txXfrm>
    </dsp:sp>
    <dsp:sp modelId="{315CA999-E912-4857-9065-A2C3E5248FEF}">
      <dsp:nvSpPr>
        <dsp:cNvPr id="0" name=""/>
        <dsp:cNvSpPr/>
      </dsp:nvSpPr>
      <dsp:spPr>
        <a:xfrm>
          <a:off x="0" y="2817"/>
          <a:ext cx="1550211" cy="145921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032" tIns="144138" rIns="82032" bIns="144138"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a:off x="0" y="2817"/>
        <a:ext cx="1550211" cy="1459212"/>
      </dsp:txXfrm>
    </dsp:sp>
    <dsp:sp modelId="{45BC2DD8-B1BF-4A40-A6E3-6E66E9B84D03}">
      <dsp:nvSpPr>
        <dsp:cNvPr id="0" name=""/>
        <dsp:cNvSpPr/>
      </dsp:nvSpPr>
      <dsp:spPr>
        <a:xfrm>
          <a:off x="1550211" y="1549582"/>
          <a:ext cx="6200847" cy="1459212"/>
        </a:xfrm>
        <a:prstGeom prst="rect">
          <a:avLst/>
        </a:prstGeom>
        <a:solidFill>
          <a:schemeClr val="accent1">
            <a:lumMod val="40000"/>
            <a:lumOff val="60000"/>
            <a:alpha val="9000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314" tIns="370640" rIns="120314" bIns="37064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Comic Sans MS" panose="030F0702030302020204" pitchFamily="66" charset="0"/>
            </a:rPr>
            <a:t>EACH LESSON WILL BEGIN WITH AN EXPLANATION OF THE ACTIVITY, THEN TIPS FOR SUCCESS, THEN THE ACTIVITY ITSELF; THE RESPONSES WILL BE TAKEN UP RIGHT AWAY.</a:t>
          </a:r>
        </a:p>
      </dsp:txBody>
      <dsp:txXfrm>
        <a:off x="1550211" y="1549582"/>
        <a:ext cx="6200847" cy="1459212"/>
      </dsp:txXfrm>
    </dsp:sp>
    <dsp:sp modelId="{B8A61F86-7388-4DCA-8A98-CE203880E5F3}">
      <dsp:nvSpPr>
        <dsp:cNvPr id="0" name=""/>
        <dsp:cNvSpPr/>
      </dsp:nvSpPr>
      <dsp:spPr>
        <a:xfrm>
          <a:off x="0" y="1549582"/>
          <a:ext cx="1550211" cy="145921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032" tIns="144138" rIns="82032" bIns="144138"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a:off x="0" y="1549582"/>
        <a:ext cx="1550211" cy="1459212"/>
      </dsp:txXfrm>
    </dsp:sp>
    <dsp:sp modelId="{75C510AD-8234-47A0-B67E-436C775EDB22}">
      <dsp:nvSpPr>
        <dsp:cNvPr id="0" name=""/>
        <dsp:cNvSpPr/>
      </dsp:nvSpPr>
      <dsp:spPr>
        <a:xfrm>
          <a:off x="1550211" y="3096347"/>
          <a:ext cx="6200847" cy="1459212"/>
        </a:xfrm>
        <a:prstGeom prst="rect">
          <a:avLst/>
        </a:prstGeom>
        <a:solidFill>
          <a:schemeClr val="accent1">
            <a:lumMod val="40000"/>
            <a:lumOff val="60000"/>
            <a:alpha val="9000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314" tIns="370640" rIns="120314" bIns="37064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Comic Sans MS"/>
            </a:rPr>
            <a:t>SOME OF THE ACTIVITIES WILL BE ASSESSED (BY TEACHER OR BY THE LITERACY COMMITTEE) AND FEEDBACK WILL BE PROVIDED TO STUDENTS</a:t>
          </a:r>
          <a:r>
            <a:rPr lang="en-US" sz="1700" b="1" kern="1200" dirty="0">
              <a:latin typeface="Comic Sans MS"/>
            </a:rPr>
            <a:t>.</a:t>
          </a:r>
        </a:p>
      </dsp:txBody>
      <dsp:txXfrm>
        <a:off x="1550211" y="3096347"/>
        <a:ext cx="6200847" cy="1459212"/>
      </dsp:txXfrm>
    </dsp:sp>
    <dsp:sp modelId="{B171E281-E3A6-4C53-A8F2-04F4A137071C}">
      <dsp:nvSpPr>
        <dsp:cNvPr id="0" name=""/>
        <dsp:cNvSpPr/>
      </dsp:nvSpPr>
      <dsp:spPr>
        <a:xfrm>
          <a:off x="0" y="3096347"/>
          <a:ext cx="1550211" cy="145921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032" tIns="144138" rIns="82032" bIns="144138"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a:off x="0" y="3096347"/>
        <a:ext cx="1550211" cy="1459212"/>
      </dsp:txXfrm>
    </dsp:sp>
    <dsp:sp modelId="{D49F4A89-EEC6-4BBF-940E-CBEF3EE9C77B}">
      <dsp:nvSpPr>
        <dsp:cNvPr id="0" name=""/>
        <dsp:cNvSpPr/>
      </dsp:nvSpPr>
      <dsp:spPr>
        <a:xfrm>
          <a:off x="1550211" y="4643113"/>
          <a:ext cx="6200847" cy="1459212"/>
        </a:xfrm>
        <a:prstGeom prst="rect">
          <a:avLst/>
        </a:prstGeom>
        <a:solidFill>
          <a:schemeClr val="accent1">
            <a:lumMod val="40000"/>
            <a:lumOff val="60000"/>
            <a:alpha val="9000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314" tIns="370640" rIns="120314" bIns="37064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Comic Sans MS" panose="030F0702030302020204" pitchFamily="66" charset="0"/>
            </a:rPr>
            <a:t>THE LITERACY COMMITTEE WILL KEEP TRACK OF RESULTS IN AN EFFORT TO ADDRESS ADDITIONAL STUDENT NEEDS.</a:t>
          </a:r>
        </a:p>
      </dsp:txBody>
      <dsp:txXfrm>
        <a:off x="1550211" y="4643113"/>
        <a:ext cx="6200847" cy="1459212"/>
      </dsp:txXfrm>
    </dsp:sp>
    <dsp:sp modelId="{9E7191A9-72C3-41CE-9B8F-A356F1BA779C}">
      <dsp:nvSpPr>
        <dsp:cNvPr id="0" name=""/>
        <dsp:cNvSpPr/>
      </dsp:nvSpPr>
      <dsp:spPr>
        <a:xfrm>
          <a:off x="0" y="4643113"/>
          <a:ext cx="1550211" cy="145921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032" tIns="144138" rIns="82032" bIns="144138"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a:off x="0" y="4643113"/>
        <a:ext cx="1550211" cy="145921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820"/>
          </a:xfrm>
          <a:prstGeom prst="rect">
            <a:avLst/>
          </a:prstGeom>
        </p:spPr>
        <p:txBody>
          <a:bodyPr vert="horz" lIns="93141" tIns="46570" rIns="93141" bIns="46570" rtlCol="0"/>
          <a:lstStyle>
            <a:lvl1pPr algn="l">
              <a:defRPr sz="1200"/>
            </a:lvl1pPr>
          </a:lstStyle>
          <a:p>
            <a:endParaRPr/>
          </a:p>
        </p:txBody>
      </p:sp>
      <p:sp>
        <p:nvSpPr>
          <p:cNvPr id="3" name="Date Placeholder 2"/>
          <p:cNvSpPr>
            <a:spLocks noGrp="1"/>
          </p:cNvSpPr>
          <p:nvPr>
            <p:ph type="dt" sz="quarter" idx="1"/>
          </p:nvPr>
        </p:nvSpPr>
        <p:spPr>
          <a:xfrm>
            <a:off x="3967341" y="0"/>
            <a:ext cx="3035088" cy="464820"/>
          </a:xfrm>
          <a:prstGeom prst="rect">
            <a:avLst/>
          </a:prstGeom>
        </p:spPr>
        <p:txBody>
          <a:bodyPr vert="horz" lIns="93141" tIns="46570" rIns="93141" bIns="46570" rtlCol="0"/>
          <a:lstStyle>
            <a:lvl1pPr algn="r">
              <a:defRPr sz="1200"/>
            </a:lvl1pPr>
          </a:lstStyle>
          <a:p>
            <a:fld id="{784AA43A-3F76-4A13-9CD6-36134EB429E3}" type="datetimeFigureOut">
              <a:rPr lang="en-US"/>
              <a:t>11/11/2022</a:t>
            </a:fld>
            <a:endParaRPr/>
          </a:p>
        </p:txBody>
      </p:sp>
      <p:sp>
        <p:nvSpPr>
          <p:cNvPr id="4" name="Footer Placeholder 3"/>
          <p:cNvSpPr>
            <a:spLocks noGrp="1"/>
          </p:cNvSpPr>
          <p:nvPr>
            <p:ph type="ftr" sz="quarter" idx="2"/>
          </p:nvPr>
        </p:nvSpPr>
        <p:spPr>
          <a:xfrm>
            <a:off x="0" y="8829967"/>
            <a:ext cx="3035088" cy="464820"/>
          </a:xfrm>
          <a:prstGeom prst="rect">
            <a:avLst/>
          </a:prstGeom>
        </p:spPr>
        <p:txBody>
          <a:bodyPr vert="horz" lIns="93141" tIns="46570" rIns="93141" bIns="46570" rtlCol="0" anchor="b"/>
          <a:lstStyle>
            <a:lvl1pPr algn="l">
              <a:defRPr sz="1200"/>
            </a:lvl1pPr>
          </a:lstStyle>
          <a:p>
            <a:endParaRPr/>
          </a:p>
        </p:txBody>
      </p:sp>
      <p:sp>
        <p:nvSpPr>
          <p:cNvPr id="5" name="Slide Number Placeholder 4"/>
          <p:cNvSpPr>
            <a:spLocks noGrp="1"/>
          </p:cNvSpPr>
          <p:nvPr>
            <p:ph type="sldNum" sz="quarter" idx="3"/>
          </p:nvPr>
        </p:nvSpPr>
        <p:spPr>
          <a:xfrm>
            <a:off x="3967341" y="8829967"/>
            <a:ext cx="3035088" cy="464820"/>
          </a:xfrm>
          <a:prstGeom prst="rect">
            <a:avLst/>
          </a:prstGeom>
        </p:spPr>
        <p:txBody>
          <a:bodyPr vert="horz" lIns="93141" tIns="46570" rIns="93141" bIns="4657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820"/>
          </a:xfrm>
          <a:prstGeom prst="rect">
            <a:avLst/>
          </a:prstGeom>
        </p:spPr>
        <p:txBody>
          <a:bodyPr vert="horz" lIns="93141" tIns="46570" rIns="93141" bIns="46570" rtlCol="0"/>
          <a:lstStyle>
            <a:lvl1pPr algn="l">
              <a:defRPr sz="1200"/>
            </a:lvl1pPr>
          </a:lstStyle>
          <a:p>
            <a:endParaRPr/>
          </a:p>
        </p:txBody>
      </p:sp>
      <p:sp>
        <p:nvSpPr>
          <p:cNvPr id="3" name="Date Placeholder 2"/>
          <p:cNvSpPr>
            <a:spLocks noGrp="1"/>
          </p:cNvSpPr>
          <p:nvPr>
            <p:ph type="dt" idx="1"/>
          </p:nvPr>
        </p:nvSpPr>
        <p:spPr>
          <a:xfrm>
            <a:off x="3967341" y="0"/>
            <a:ext cx="3035088" cy="464820"/>
          </a:xfrm>
          <a:prstGeom prst="rect">
            <a:avLst/>
          </a:prstGeom>
        </p:spPr>
        <p:txBody>
          <a:bodyPr vert="horz" lIns="93141" tIns="46570" rIns="93141" bIns="46570" rtlCol="0"/>
          <a:lstStyle>
            <a:lvl1pPr algn="r">
              <a:defRPr sz="1200"/>
            </a:lvl1pPr>
          </a:lstStyle>
          <a:p>
            <a:fld id="{5F674A4F-2B7A-4ECB-A400-260B2FFC03C1}" type="datetimeFigureOut">
              <a:rPr lang="en-US"/>
              <a:t>11/11/2022</a:t>
            </a:fld>
            <a:endParaRPr/>
          </a:p>
        </p:txBody>
      </p:sp>
      <p:sp>
        <p:nvSpPr>
          <p:cNvPr id="4" name="Slide Image Placeholder 3"/>
          <p:cNvSpPr>
            <a:spLocks noGrp="1" noRot="1" noChangeAspect="1"/>
          </p:cNvSpPr>
          <p:nvPr>
            <p:ph type="sldImg" idx="2"/>
          </p:nvPr>
        </p:nvSpPr>
        <p:spPr>
          <a:xfrm>
            <a:off x="404813" y="696913"/>
            <a:ext cx="6194425" cy="3486150"/>
          </a:xfrm>
          <a:prstGeom prst="rect">
            <a:avLst/>
          </a:prstGeom>
          <a:noFill/>
          <a:ln w="12700">
            <a:solidFill>
              <a:prstClr val="black"/>
            </a:solidFill>
          </a:ln>
        </p:spPr>
        <p:txBody>
          <a:bodyPr vert="horz" lIns="93141" tIns="46570" rIns="93141" bIns="46570" rtlCol="0" anchor="ctr"/>
          <a:lstStyle/>
          <a:p>
            <a:endParaRPr/>
          </a:p>
        </p:txBody>
      </p:sp>
      <p:sp>
        <p:nvSpPr>
          <p:cNvPr id="5" name="Notes Placeholder 4"/>
          <p:cNvSpPr>
            <a:spLocks noGrp="1"/>
          </p:cNvSpPr>
          <p:nvPr>
            <p:ph type="body" sz="quarter" idx="3"/>
          </p:nvPr>
        </p:nvSpPr>
        <p:spPr>
          <a:xfrm>
            <a:off x="700405" y="4415790"/>
            <a:ext cx="5603240" cy="4183380"/>
          </a:xfrm>
          <a:prstGeom prst="rect">
            <a:avLst/>
          </a:prstGeom>
        </p:spPr>
        <p:txBody>
          <a:bodyPr vert="horz" lIns="93141" tIns="46570" rIns="93141" bIns="4657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5088" cy="464820"/>
          </a:xfrm>
          <a:prstGeom prst="rect">
            <a:avLst/>
          </a:prstGeom>
        </p:spPr>
        <p:txBody>
          <a:bodyPr vert="horz" lIns="93141" tIns="46570" rIns="93141" bIns="46570" rtlCol="0" anchor="b"/>
          <a:lstStyle>
            <a:lvl1pPr algn="l">
              <a:defRPr sz="1200"/>
            </a:lvl1pPr>
          </a:lstStyle>
          <a:p>
            <a:endParaRPr/>
          </a:p>
        </p:txBody>
      </p:sp>
      <p:sp>
        <p:nvSpPr>
          <p:cNvPr id="7" name="Slide Number Placeholder 6"/>
          <p:cNvSpPr>
            <a:spLocks noGrp="1"/>
          </p:cNvSpPr>
          <p:nvPr>
            <p:ph type="sldNum" sz="quarter" idx="5"/>
          </p:nvPr>
        </p:nvSpPr>
        <p:spPr>
          <a:xfrm>
            <a:off x="3967341" y="8829967"/>
            <a:ext cx="3035088" cy="464820"/>
          </a:xfrm>
          <a:prstGeom prst="rect">
            <a:avLst/>
          </a:prstGeom>
        </p:spPr>
        <p:txBody>
          <a:bodyPr vert="horz" lIns="93141" tIns="46570" rIns="93141" bIns="4657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11/11/2022</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11/11/2022</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Summar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81582BD6-FC20-4557-852B-8433F8572D30}" type="slidenum">
              <a:rPr lang="en-US" smtClean="0"/>
              <a:pPr/>
              <a:t>‹#›</a:t>
            </a:fld>
            <a:endParaRPr lang="en-US" dirty="0"/>
          </a:p>
        </p:txBody>
      </p:sp>
      <p:sp>
        <p:nvSpPr>
          <p:cNvPr id="9" name="Text Placeholder 8"/>
          <p:cNvSpPr>
            <a:spLocks noGrp="1"/>
          </p:cNvSpPr>
          <p:nvPr>
            <p:ph type="body" sz="quarter" idx="15"/>
          </p:nvPr>
        </p:nvSpPr>
        <p:spPr>
          <a:xfrm>
            <a:off x="507868" y="3130200"/>
            <a:ext cx="8836898" cy="838200"/>
          </a:xfrm>
        </p:spPr>
        <p:txBody>
          <a:bodyPr>
            <a:normAutofit/>
          </a:bodyPr>
          <a:lstStyle>
            <a:lvl1pPr marL="57133" indent="0">
              <a:buFontTx/>
              <a:buNone/>
              <a:defRPr sz="1799" baseline="0"/>
            </a:lvl1pPr>
          </a:lstStyle>
          <a:p>
            <a:pPr lvl="0"/>
            <a:r>
              <a:rPr lang="en-US"/>
              <a:t>Click to edit Master text styles</a:t>
            </a:r>
          </a:p>
        </p:txBody>
      </p:sp>
      <p:sp>
        <p:nvSpPr>
          <p:cNvPr id="7" name="Title 6"/>
          <p:cNvSpPr>
            <a:spLocks noGrp="1"/>
          </p:cNvSpPr>
          <p:nvPr>
            <p:ph type="title"/>
          </p:nvPr>
        </p:nvSpPr>
        <p:spPr>
          <a:xfrm>
            <a:off x="203147" y="152401"/>
            <a:ext cx="10969943" cy="639763"/>
          </a:xfrm>
        </p:spPr>
        <p:txBody>
          <a:bodyPr/>
          <a:lstStyle/>
          <a:p>
            <a:r>
              <a:rPr lang="en-US"/>
              <a:t>Click to edit Master title style</a:t>
            </a:r>
            <a:endParaRPr lang="en-US" dirty="0"/>
          </a:p>
        </p:txBody>
      </p:sp>
      <p:sp>
        <p:nvSpPr>
          <p:cNvPr id="8" name="Text Placeholder 10"/>
          <p:cNvSpPr>
            <a:spLocks noGrp="1"/>
          </p:cNvSpPr>
          <p:nvPr>
            <p:ph type="body" sz="quarter" idx="13"/>
          </p:nvPr>
        </p:nvSpPr>
        <p:spPr>
          <a:xfrm>
            <a:off x="479075" y="669600"/>
            <a:ext cx="10998735" cy="457200"/>
          </a:xfrm>
        </p:spPr>
        <p:txBody>
          <a:bodyPr>
            <a:normAutofit/>
          </a:bodyPr>
          <a:lstStyle>
            <a:lvl1pPr>
              <a:buFontTx/>
              <a:buNone/>
              <a:defRPr sz="2399"/>
            </a:lvl1pPr>
          </a:lstStyle>
          <a:p>
            <a:pPr lvl="0"/>
            <a:r>
              <a:rPr lang="en-US"/>
              <a:t>Click to edit Master text styles</a:t>
            </a:r>
          </a:p>
        </p:txBody>
      </p:sp>
      <p:sp>
        <p:nvSpPr>
          <p:cNvPr id="12" name="Text Placeholder 8"/>
          <p:cNvSpPr>
            <a:spLocks noGrp="1"/>
          </p:cNvSpPr>
          <p:nvPr>
            <p:ph type="body" sz="quarter" idx="16"/>
          </p:nvPr>
        </p:nvSpPr>
        <p:spPr>
          <a:xfrm>
            <a:off x="507868" y="1711800"/>
            <a:ext cx="8836898" cy="838200"/>
          </a:xfrm>
        </p:spPr>
        <p:txBody>
          <a:bodyPr>
            <a:normAutofit/>
          </a:bodyPr>
          <a:lstStyle>
            <a:lvl1pPr marL="57133" indent="0">
              <a:buFontTx/>
              <a:buNone/>
              <a:defRPr sz="1799" baseline="0"/>
            </a:lvl1pPr>
          </a:lstStyle>
          <a:p>
            <a:pPr lvl="0"/>
            <a:r>
              <a:rPr lang="en-US"/>
              <a:t>Click to edit Master text styles</a:t>
            </a:r>
          </a:p>
        </p:txBody>
      </p:sp>
      <p:sp>
        <p:nvSpPr>
          <p:cNvPr id="14" name="Text Placeholder 8"/>
          <p:cNvSpPr>
            <a:spLocks noGrp="1"/>
          </p:cNvSpPr>
          <p:nvPr>
            <p:ph type="body" sz="quarter" idx="17"/>
          </p:nvPr>
        </p:nvSpPr>
        <p:spPr>
          <a:xfrm>
            <a:off x="507868" y="2421000"/>
            <a:ext cx="8836898" cy="838200"/>
          </a:xfrm>
        </p:spPr>
        <p:txBody>
          <a:bodyPr>
            <a:normAutofit/>
          </a:bodyPr>
          <a:lstStyle>
            <a:lvl1pPr marL="57133" indent="0">
              <a:buFontTx/>
              <a:buNone/>
              <a:defRPr sz="1799" baseline="0"/>
            </a:lvl1pPr>
          </a:lstStyle>
          <a:p>
            <a:pPr lvl="0"/>
            <a:r>
              <a:rPr lang="en-US"/>
              <a:t>Click to edit Master text styles</a:t>
            </a:r>
          </a:p>
        </p:txBody>
      </p:sp>
      <p:sp>
        <p:nvSpPr>
          <p:cNvPr id="15" name="Text Placeholder 8"/>
          <p:cNvSpPr>
            <a:spLocks noGrp="1"/>
          </p:cNvSpPr>
          <p:nvPr>
            <p:ph type="body" sz="quarter" idx="18"/>
          </p:nvPr>
        </p:nvSpPr>
        <p:spPr>
          <a:xfrm>
            <a:off x="507868" y="3769200"/>
            <a:ext cx="8836898" cy="838200"/>
          </a:xfrm>
        </p:spPr>
        <p:txBody>
          <a:bodyPr>
            <a:normAutofit/>
          </a:bodyPr>
          <a:lstStyle>
            <a:lvl1pPr marL="57133" indent="0">
              <a:buFontTx/>
              <a:buNone/>
              <a:defRPr sz="1799" baseline="0"/>
            </a:lvl1pPr>
          </a:lstStyle>
          <a:p>
            <a:pPr lvl="0"/>
            <a:r>
              <a:rPr lang="en-US"/>
              <a:t>Click to edit Master text styles</a:t>
            </a:r>
          </a:p>
        </p:txBody>
      </p:sp>
      <p:sp>
        <p:nvSpPr>
          <p:cNvPr id="16" name="Text Placeholder 8"/>
          <p:cNvSpPr>
            <a:spLocks noGrp="1"/>
          </p:cNvSpPr>
          <p:nvPr>
            <p:ph type="body" sz="quarter" idx="19"/>
          </p:nvPr>
        </p:nvSpPr>
        <p:spPr>
          <a:xfrm>
            <a:off x="507868" y="4478400"/>
            <a:ext cx="8836898" cy="838200"/>
          </a:xfrm>
        </p:spPr>
        <p:txBody>
          <a:bodyPr>
            <a:normAutofit/>
          </a:bodyPr>
          <a:lstStyle>
            <a:lvl1pPr marL="57133" indent="0">
              <a:buFontTx/>
              <a:buNone/>
              <a:defRPr sz="1799" baseline="0"/>
            </a:lvl1pPr>
          </a:lstStyle>
          <a:p>
            <a:pPr lvl="0"/>
            <a:r>
              <a:rPr lang="en-US"/>
              <a:t>Click to edit Master text styles</a:t>
            </a:r>
          </a:p>
        </p:txBody>
      </p:sp>
      <p:sp>
        <p:nvSpPr>
          <p:cNvPr id="17" name="Text Placeholder 8"/>
          <p:cNvSpPr>
            <a:spLocks noGrp="1"/>
          </p:cNvSpPr>
          <p:nvPr>
            <p:ph type="body" sz="quarter" idx="20"/>
          </p:nvPr>
        </p:nvSpPr>
        <p:spPr>
          <a:xfrm>
            <a:off x="507868" y="5257800"/>
            <a:ext cx="8836898" cy="838200"/>
          </a:xfrm>
        </p:spPr>
        <p:txBody>
          <a:bodyPr>
            <a:normAutofit/>
          </a:bodyPr>
          <a:lstStyle>
            <a:lvl1pPr marL="57133" indent="0">
              <a:buFontTx/>
              <a:buNone/>
              <a:defRPr sz="1799" baseline="0"/>
            </a:lvl1pPr>
          </a:lstStyle>
          <a:p>
            <a:pPr lvl="0"/>
            <a:r>
              <a:rPr lang="en-US"/>
              <a:t>Click to edit Master text styles</a:t>
            </a:r>
          </a:p>
        </p:txBody>
      </p:sp>
    </p:spTree>
    <p:extLst>
      <p:ext uri="{BB962C8B-B14F-4D97-AF65-F5344CB8AC3E}">
        <p14:creationId xmlns:p14="http://schemas.microsoft.com/office/powerpoint/2010/main" val="3643346470"/>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11/11/2022</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11/11/2022</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11/11/2022</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11/11/2022</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11/11/2022</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11/11/2022</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11/11/2022</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11/11/2022</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11/11/2022</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foto.wuestenigel.com/welcome-text-farbig-und-hangeschrieben-mit-klammern-an-leine/"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www.eqao.com/"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737" y="3407303"/>
            <a:ext cx="11961813" cy="3450697"/>
          </a:xfrm>
        </p:spPr>
        <p:txBody>
          <a:bodyPr>
            <a:normAutofit fontScale="90000"/>
          </a:bodyPr>
          <a:lstStyle/>
          <a:p>
            <a:pPr algn="ctr"/>
            <a:br>
              <a:rPr lang="en-US" dirty="0"/>
            </a:br>
            <a:br>
              <a:rPr lang="en-US" dirty="0"/>
            </a:br>
            <a:br>
              <a:rPr lang="en-US" dirty="0"/>
            </a:br>
            <a:br>
              <a:rPr lang="en-US" dirty="0"/>
            </a:br>
            <a:r>
              <a:rPr lang="en-US" b="1" dirty="0">
                <a:latin typeface="Comic Sans MS" panose="030F0702030302020204" pitchFamily="66" charset="0"/>
              </a:rPr>
              <a:t>GR. 10 OSSLT</a:t>
            </a:r>
            <a:br>
              <a:rPr lang="en-US" b="1" dirty="0">
                <a:latin typeface="Comic Sans MS" panose="030F0702030302020204" pitchFamily="66" charset="0"/>
              </a:rPr>
            </a:br>
            <a:r>
              <a:rPr lang="en-US" sz="4400" b="1" dirty="0">
                <a:latin typeface="Comic Sans MS" panose="030F0702030302020204" pitchFamily="66" charset="0"/>
              </a:rPr>
              <a:t>(Ontario Secondary School Literacy Test)</a:t>
            </a:r>
            <a:br>
              <a:rPr lang="en-US" b="1" dirty="0">
                <a:latin typeface="Comic Sans MS" panose="030F0702030302020204" pitchFamily="66" charset="0"/>
              </a:rPr>
            </a:br>
            <a:r>
              <a:rPr lang="en-US" b="1" dirty="0">
                <a:latin typeface="Comic Sans MS" panose="030F0702030302020204" pitchFamily="66" charset="0"/>
              </a:rPr>
              <a:t> </a:t>
            </a:r>
            <a:br>
              <a:rPr lang="en-US" b="1" dirty="0">
                <a:latin typeface="Comic Sans MS" panose="030F0702030302020204" pitchFamily="66" charset="0"/>
              </a:rPr>
            </a:br>
            <a:r>
              <a:rPr lang="en-US" b="1" dirty="0">
                <a:latin typeface="Comic Sans MS" panose="030F0702030302020204" pitchFamily="66" charset="0"/>
              </a:rPr>
              <a:t>INFORMATION SESSION  </a:t>
            </a:r>
            <a:br>
              <a:rPr lang="en-US" b="1" dirty="0">
                <a:solidFill>
                  <a:srgbClr val="00B0F0"/>
                </a:solidFill>
                <a:latin typeface="Comic Sans MS" panose="030F0702030302020204" pitchFamily="66" charset="0"/>
              </a:rPr>
            </a:br>
            <a:r>
              <a:rPr lang="en-US" b="1" dirty="0">
                <a:solidFill>
                  <a:srgbClr val="00B0F0"/>
                </a:solidFill>
                <a:latin typeface="Comic Sans MS" panose="030F0702030302020204" pitchFamily="66" charset="0"/>
              </a:rPr>
              <a:t>2022-2023</a:t>
            </a:r>
            <a:br>
              <a:rPr lang="en-US" b="1" dirty="0">
                <a:latin typeface="Comic Sans MS" panose="030F0702030302020204" pitchFamily="66" charset="0"/>
              </a:rPr>
            </a:br>
            <a:endParaRPr lang="en-US" b="1" dirty="0">
              <a:latin typeface="Comic Sans MS" panose="030F0702030302020204" pitchFamily="66" charset="0"/>
            </a:endParaRPr>
          </a:p>
        </p:txBody>
      </p:sp>
      <p:pic>
        <p:nvPicPr>
          <p:cNvPr id="4" name="Picture 3" descr="A picture containing text">
            <a:extLst>
              <a:ext uri="{FF2B5EF4-FFF2-40B4-BE49-F238E27FC236}">
                <a16:creationId xmlns:a16="http://schemas.microsoft.com/office/drawing/2014/main" id="{B773CEBF-4032-9078-69D4-456DE12A143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84412" y="283103"/>
            <a:ext cx="7696199" cy="2155297"/>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3" y="274638"/>
            <a:ext cx="9958251" cy="1020762"/>
          </a:xfrm>
        </p:spPr>
        <p:txBody>
          <a:bodyPr>
            <a:normAutofit fontScale="90000"/>
          </a:bodyPr>
          <a:lstStyle/>
          <a:p>
            <a:r>
              <a:rPr lang="en-US" sz="3600" b="1" dirty="0">
                <a:latin typeface="Comic Sans MS"/>
              </a:rPr>
              <a:t>WHAT ELSE CAN BE DONE TO PREPARE???</a:t>
            </a:r>
          </a:p>
        </p:txBody>
      </p:sp>
      <p:sp>
        <p:nvSpPr>
          <p:cNvPr id="4" name="Text Placeholder 3"/>
          <p:cNvSpPr>
            <a:spLocks noGrp="1"/>
          </p:cNvSpPr>
          <p:nvPr>
            <p:ph idx="1"/>
          </p:nvPr>
        </p:nvSpPr>
        <p:spPr>
          <a:xfrm>
            <a:off x="8242724" y="3962400"/>
            <a:ext cx="3810001" cy="2229114"/>
          </a:xfrm>
        </p:spPr>
        <p:txBody>
          <a:bodyPr>
            <a:normAutofit fontScale="92500" lnSpcReduction="10000"/>
          </a:bodyPr>
          <a:lstStyle/>
          <a:p>
            <a:endParaRPr lang="en-US" sz="2800" dirty="0">
              <a:latin typeface="Comic Sans MS" panose="030F0702030302020204" pitchFamily="66" charset="0"/>
            </a:endParaRPr>
          </a:p>
          <a:p>
            <a:endParaRPr lang="en-US" sz="2800" dirty="0">
              <a:latin typeface="Comic Sans MS" panose="030F0702030302020204" pitchFamily="66" charset="0"/>
            </a:endParaRPr>
          </a:p>
          <a:p>
            <a:pPr marL="0" indent="0">
              <a:buNone/>
            </a:pPr>
            <a:r>
              <a:rPr lang="en-US" sz="2800" b="1" dirty="0">
                <a:solidFill>
                  <a:srgbClr val="FFFF00"/>
                </a:solidFill>
                <a:latin typeface="Comic Sans MS" panose="030F0702030302020204" pitchFamily="66" charset="0"/>
              </a:rPr>
              <a:t>PARENTS WILL BE NOTIFIED IF THEIR CHILD IS AT-RISK!!</a:t>
            </a:r>
          </a:p>
          <a:p>
            <a:endParaRPr lang="en-US" dirty="0"/>
          </a:p>
        </p:txBody>
      </p:sp>
      <p:sp>
        <p:nvSpPr>
          <p:cNvPr id="3" name="Rectangle 2"/>
          <p:cNvSpPr/>
          <p:nvPr/>
        </p:nvSpPr>
        <p:spPr>
          <a:xfrm>
            <a:off x="1065212" y="1637935"/>
            <a:ext cx="7074981" cy="4983608"/>
          </a:xfrm>
          <a:prstGeom prst="rect">
            <a:avLst/>
          </a:prstGeom>
        </p:spPr>
        <p:txBody>
          <a:bodyPr wrap="square" lIns="91440" tIns="45720" rIns="91440" bIns="45720" anchor="t">
            <a:spAutoFit/>
          </a:bodyPr>
          <a:lstStyle/>
          <a:p>
            <a:pPr marL="457200">
              <a:lnSpc>
                <a:spcPct val="107000"/>
              </a:lnSpc>
              <a:spcAft>
                <a:spcPts val="800"/>
              </a:spcAft>
              <a:tabLst>
                <a:tab pos="2085975" algn="l"/>
              </a:tabLst>
            </a:pPr>
            <a:r>
              <a:rPr lang="en-US" sz="2600" dirty="0">
                <a:latin typeface="Comic Sans MS"/>
                <a:ea typeface="Calibri" panose="020F0502020204030204" pitchFamily="34" charset="0"/>
                <a:cs typeface="Times New Roman"/>
              </a:rPr>
              <a:t>Practice reading skills be </a:t>
            </a:r>
            <a:r>
              <a:rPr lang="en-US" sz="2600" dirty="0">
                <a:solidFill>
                  <a:srgbClr val="FFFF00"/>
                </a:solidFill>
                <a:latin typeface="Comic Sans MS"/>
                <a:ea typeface="Calibri" panose="020F0502020204030204" pitchFamily="34" charset="0"/>
                <a:cs typeface="Times New Roman"/>
              </a:rPr>
              <a:t>reading for pleasure!</a:t>
            </a:r>
          </a:p>
          <a:p>
            <a:pPr marL="457200">
              <a:lnSpc>
                <a:spcPct val="107000"/>
              </a:lnSpc>
              <a:spcAft>
                <a:spcPts val="800"/>
              </a:spcAft>
              <a:tabLst>
                <a:tab pos="2085975" algn="l"/>
              </a:tabLst>
            </a:pPr>
            <a:r>
              <a:rPr lang="en-US" sz="2600" dirty="0">
                <a:latin typeface="Comic Sans MS"/>
                <a:ea typeface="Calibri" panose="020F0502020204030204" pitchFamily="34" charset="0"/>
                <a:cs typeface="Times New Roman"/>
              </a:rPr>
              <a:t>At the </a:t>
            </a:r>
            <a:r>
              <a:rPr lang="en-US" sz="2600" dirty="0">
                <a:solidFill>
                  <a:srgbClr val="FFFF00"/>
                </a:solidFill>
                <a:latin typeface="Comic Sans MS"/>
                <a:ea typeface="Calibri" panose="020F0502020204030204" pitchFamily="34" charset="0"/>
                <a:cs typeface="Times New Roman"/>
              </a:rPr>
              <a:t>beginning of Semester 2</a:t>
            </a:r>
            <a:r>
              <a:rPr lang="en-US" sz="2600" dirty="0">
                <a:latin typeface="Comic Sans MS"/>
                <a:ea typeface="Calibri" panose="020F0502020204030204" pitchFamily="34" charset="0"/>
                <a:cs typeface="Times New Roman"/>
              </a:rPr>
              <a:t>, Iona may be offering </a:t>
            </a:r>
            <a:r>
              <a:rPr lang="en-US" sz="2600" dirty="0">
                <a:solidFill>
                  <a:srgbClr val="00B0F0"/>
                </a:solidFill>
                <a:latin typeface="Comic Sans MS"/>
                <a:ea typeface="Calibri" panose="020F0502020204030204" pitchFamily="34" charset="0"/>
                <a:cs typeface="Times New Roman"/>
              </a:rPr>
              <a:t>After School Literacy Prep Classes.</a:t>
            </a:r>
            <a:endParaRPr lang="en-US" dirty="0"/>
          </a:p>
          <a:p>
            <a:pPr marL="457200">
              <a:lnSpc>
                <a:spcPct val="107000"/>
              </a:lnSpc>
              <a:spcAft>
                <a:spcPts val="800"/>
              </a:spcAft>
              <a:tabLst>
                <a:tab pos="2085975" algn="l"/>
              </a:tabLst>
            </a:pPr>
            <a:r>
              <a:rPr lang="en-US" sz="2600" dirty="0">
                <a:latin typeface="Comic Sans MS"/>
              </a:rPr>
              <a:t>Although ALL students are welcome to attend to get extra practice, students who have been flagged as </a:t>
            </a:r>
            <a:r>
              <a:rPr lang="en-US" sz="2600" dirty="0">
                <a:solidFill>
                  <a:srgbClr val="FFFF00"/>
                </a:solidFill>
                <a:latin typeface="Comic Sans MS"/>
              </a:rPr>
              <a:t>being </a:t>
            </a:r>
            <a:r>
              <a:rPr lang="en-US" sz="2600" b="1" dirty="0">
                <a:solidFill>
                  <a:srgbClr val="FFFF00"/>
                </a:solidFill>
                <a:latin typeface="Comic Sans MS"/>
              </a:rPr>
              <a:t>at-risk of failing</a:t>
            </a:r>
            <a:r>
              <a:rPr lang="en-US" sz="2600" dirty="0">
                <a:solidFill>
                  <a:srgbClr val="FFFF00"/>
                </a:solidFill>
                <a:latin typeface="Comic Sans MS"/>
              </a:rPr>
              <a:t> </a:t>
            </a:r>
            <a:r>
              <a:rPr lang="en-US" sz="2600" dirty="0">
                <a:latin typeface="Comic Sans MS"/>
              </a:rPr>
              <a:t>will be asked to strongly consider attending the after- school literacy classes.</a:t>
            </a:r>
            <a:endParaRPr lang="en-US" sz="2800" dirty="0">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5" name="Picture 4" descr="Thought Idea Innovation · Free photo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0412" y="1905000"/>
            <a:ext cx="3100253" cy="2565678"/>
          </a:xfrm>
          <a:prstGeom prst="rect">
            <a:avLst/>
          </a:prstGeom>
        </p:spPr>
      </p:pic>
    </p:spTree>
    <p:extLst>
      <p:ext uri="{BB962C8B-B14F-4D97-AF65-F5344CB8AC3E}">
        <p14:creationId xmlns:p14="http://schemas.microsoft.com/office/powerpoint/2010/main" val="1160959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54777" y="457200"/>
            <a:ext cx="8909766" cy="683905"/>
          </a:xfrm>
          <a:prstGeom prst="rect">
            <a:avLst/>
          </a:prstGeom>
          <a:solidFill>
            <a:srgbClr val="99CCFF"/>
          </a:solidFill>
          <a:ln w="57150">
            <a:solidFill>
              <a:srgbClr val="0070C0"/>
            </a:solidFill>
          </a:ln>
        </p:spPr>
        <p:txBody>
          <a:bodyPr wrap="square">
            <a:spAutoFit/>
          </a:bodyPr>
          <a:lstStyle/>
          <a:p>
            <a:pPr algn="ctr" defTabSz="914126">
              <a:lnSpc>
                <a:spcPct val="107000"/>
              </a:lnSpc>
              <a:spcAft>
                <a:spcPts val="800"/>
              </a:spcAft>
              <a:defRPr/>
            </a:pPr>
            <a:r>
              <a:rPr lang="en-US" sz="3800" b="1" dirty="0">
                <a:solidFill>
                  <a:prstClr val="black"/>
                </a:solidFill>
                <a:latin typeface="Comic Sans MS" panose="030F0702030302020204" pitchFamily="66" charset="0"/>
                <a:ea typeface="Calibri" panose="020F0502020204030204" pitchFamily="34" charset="0"/>
                <a:cs typeface="Times New Roman" panose="02020603050405020304" pitchFamily="18" charset="0"/>
              </a:rPr>
              <a:t>FREQUENTLY ASKED QUESTIONS</a:t>
            </a:r>
          </a:p>
        </p:txBody>
      </p:sp>
      <p:sp>
        <p:nvSpPr>
          <p:cNvPr id="9" name="Rectangle 8"/>
          <p:cNvSpPr/>
          <p:nvPr/>
        </p:nvSpPr>
        <p:spPr>
          <a:xfrm>
            <a:off x="294784" y="1753036"/>
            <a:ext cx="11284599" cy="4857181"/>
          </a:xfrm>
          <a:prstGeom prst="rect">
            <a:avLst/>
          </a:prstGeom>
        </p:spPr>
        <p:txBody>
          <a:bodyPr wrap="square">
            <a:spAutoFit/>
          </a:bodyPr>
          <a:lstStyle/>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Do I have to write the OSSLT?</a:t>
            </a:r>
            <a:endParaRPr lang="en-US" sz="2799"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399" dirty="0">
                <a:latin typeface="Century Gothic" panose="020B0502020202020204"/>
                <a:ea typeface="Calibri" panose="020F0502020204030204" pitchFamily="34" charset="0"/>
                <a:cs typeface="Times New Roman" panose="02020603050405020304" pitchFamily="18" charset="0"/>
              </a:rPr>
              <a:t>If you entered Grade 9 in September 2000 or later and are working toward an Ontario Secondary School Diploma (OSSD), you must write the OSSLT. This applies to all students in publicly funded schools and inspected private schools.</a:t>
            </a:r>
          </a:p>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Why do I need to write the OSSLT?</a:t>
            </a:r>
            <a:endParaRPr lang="en-US" sz="2799"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399" dirty="0">
                <a:latin typeface="Century Gothic" panose="020B0502020202020204"/>
                <a:ea typeface="Calibri" panose="020F0502020204030204" pitchFamily="34" charset="0"/>
                <a:cs typeface="Times New Roman" panose="02020603050405020304" pitchFamily="18" charset="0"/>
              </a:rPr>
              <a:t>You need to be sure that you have the reading and writing skills you should have acquired by the end of Grade 9, as outlined in </a:t>
            </a:r>
            <a:r>
              <a:rPr lang="en-US" sz="2399" i="1" dirty="0">
                <a:latin typeface="Century Gothic" panose="020B0502020202020204"/>
                <a:ea typeface="Calibri" panose="020F0502020204030204" pitchFamily="34" charset="0"/>
                <a:cs typeface="Times New Roman" panose="02020603050405020304" pitchFamily="18" charset="0"/>
              </a:rPr>
              <a:t>The Ontario Curriculum.  </a:t>
            </a:r>
            <a:r>
              <a:rPr lang="en-US" sz="2399" dirty="0">
                <a:latin typeface="Century Gothic" panose="020B0502020202020204"/>
                <a:ea typeface="Calibri" panose="020F0502020204030204" pitchFamily="34" charset="0"/>
                <a:cs typeface="Times New Roman" panose="02020603050405020304" pitchFamily="18" charset="0"/>
              </a:rPr>
              <a:t>These skills are the basis for learning in all subject areas throughout both elementary and secondary school. Successful completion of the OSSLT meets one of the 32 requirements for the OSSD.</a:t>
            </a:r>
            <a:endParaRPr lang="en-US" sz="2799"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695" y="292772"/>
            <a:ext cx="1811761" cy="1225976"/>
          </a:xfrm>
          <a:prstGeom prst="rect">
            <a:avLst/>
          </a:prstGeom>
        </p:spPr>
      </p:pic>
    </p:spTree>
    <p:extLst>
      <p:ext uri="{BB962C8B-B14F-4D97-AF65-F5344CB8AC3E}">
        <p14:creationId xmlns:p14="http://schemas.microsoft.com/office/powerpoint/2010/main" val="156614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24594" y="769320"/>
            <a:ext cx="11539637" cy="5628537"/>
          </a:xfrm>
          <a:prstGeom prst="rect">
            <a:avLst/>
          </a:prstGeom>
        </p:spPr>
        <p:txBody>
          <a:bodyPr wrap="square">
            <a:spAutoFit/>
          </a:bodyPr>
          <a:lstStyle/>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Will the OSSLT count toward my course marks?</a:t>
            </a:r>
            <a:endParaRPr lang="en-US" sz="2799"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399" dirty="0">
                <a:latin typeface="Century Gothic" panose="020B0502020202020204"/>
                <a:ea typeface="Calibri" panose="020F0502020204030204" pitchFamily="34" charset="0"/>
                <a:cs typeface="Times New Roman" panose="02020603050405020304" pitchFamily="18" charset="0"/>
              </a:rPr>
              <a:t>No. Successful completion of the OSSLT is one of the 32 requirements for the OSSD. The test will not count toward any of your course marks.</a:t>
            </a:r>
            <a:endParaRPr lang="en-US" sz="2399" dirty="0">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Will universities and colleges see my OSSLT results?</a:t>
            </a:r>
            <a:endParaRPr lang="en-US" sz="2799"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399" dirty="0">
                <a:latin typeface="Century Gothic" panose="020B0502020202020204"/>
                <a:ea typeface="Calibri" panose="020F0502020204030204" pitchFamily="34" charset="0"/>
                <a:cs typeface="Times New Roman" panose="02020603050405020304" pitchFamily="18" charset="0"/>
              </a:rPr>
              <a:t>No. Your secondary school transcripts will simply indicate that you have completed the OSSLT as one of the 32 graduation requirements for the OSSD.</a:t>
            </a:r>
          </a:p>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What happens if I do not pass the OSSLT?</a:t>
            </a:r>
            <a:endParaRPr lang="en-US" sz="2799"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399" dirty="0">
                <a:latin typeface="Century Gothic" panose="020B0502020202020204"/>
                <a:ea typeface="Calibri" panose="020F0502020204030204" pitchFamily="34" charset="0"/>
                <a:cs typeface="Times New Roman" panose="02020603050405020304" pitchFamily="18" charset="0"/>
              </a:rPr>
              <a:t>You can take the test again. You can also talk to your parents or guardians and your school guidance counselor and/or teachers about taking the OSSLT course (OLC) instead of re-taking the test.</a:t>
            </a:r>
            <a:endParaRPr lang="en-US" sz="2399" dirty="0">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endPar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8559920"/>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1218" y="760984"/>
            <a:ext cx="11526389" cy="5945987"/>
          </a:xfrm>
          <a:prstGeom prst="rect">
            <a:avLst/>
          </a:prstGeom>
        </p:spPr>
        <p:txBody>
          <a:bodyPr wrap="square">
            <a:spAutoFit/>
          </a:bodyPr>
          <a:lstStyle/>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I am new to Ontario and English is not my first language. Can I get a special provision or deferral?</a:t>
            </a:r>
            <a:endParaRPr lang="en-US" sz="2799"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399" dirty="0">
                <a:latin typeface="Century Gothic" panose="020B0502020202020204"/>
                <a:ea typeface="Calibri" panose="020F0502020204030204" pitchFamily="34" charset="0"/>
                <a:cs typeface="Times New Roman" panose="02020603050405020304" pitchFamily="18" charset="0"/>
              </a:rPr>
              <a:t>You may be able to get a special provision or deferral. For more information, talk to your parents or guardians and your guidance counselor and/or teacher, or visit EQAO’s Web site, </a:t>
            </a:r>
            <a:r>
              <a:rPr lang="en-US" sz="2399" dirty="0">
                <a:solidFill>
                  <a:prstClr val="black"/>
                </a:solidFill>
                <a:latin typeface="Century Gothic" panose="020B0502020202020204"/>
                <a:ea typeface="Calibri" panose="020F0502020204030204" pitchFamily="34" charset="0"/>
                <a:cs typeface="Times New Roman" panose="02020603050405020304" pitchFamily="18" charset="0"/>
                <a:hlinkClick r:id="rId2"/>
              </a:rPr>
              <a:t>www.eqao.com</a:t>
            </a:r>
            <a:r>
              <a:rPr lang="en-US" sz="2399" dirty="0">
                <a:solidFill>
                  <a:prstClr val="black"/>
                </a:solidFill>
                <a:latin typeface="Century Gothic" panose="020B0502020202020204"/>
                <a:ea typeface="Calibri" panose="020F0502020204030204" pitchFamily="34" charset="0"/>
                <a:cs typeface="Times New Roman" panose="02020603050405020304" pitchFamily="18" charset="0"/>
              </a:rPr>
              <a:t>.</a:t>
            </a:r>
          </a:p>
          <a:p>
            <a:pPr defTabSz="914126">
              <a:lnSpc>
                <a:spcPct val="107000"/>
              </a:lnSpc>
              <a:spcAft>
                <a:spcPts val="800"/>
              </a:spcAft>
              <a:defRPr/>
            </a:pPr>
            <a:endPar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914126">
              <a:lnSpc>
                <a:spcPct val="107000"/>
              </a:lnSpc>
              <a:spcAft>
                <a:spcPts val="800"/>
              </a:spcAft>
              <a:defRPr/>
            </a:pPr>
            <a:r>
              <a:rPr lang="en-US" sz="2799" b="1" dirty="0">
                <a:solidFill>
                  <a:srgbClr val="00B0F0"/>
                </a:solidFill>
                <a:latin typeface="Century Gothic" panose="020B0502020202020204"/>
                <a:ea typeface="Calibri" panose="020F0502020204030204" pitchFamily="34" charset="0"/>
                <a:cs typeface="Times New Roman" panose="02020603050405020304" pitchFamily="18" charset="0"/>
              </a:rPr>
              <a:t>What happens if I leave questions blank?</a:t>
            </a:r>
          </a:p>
          <a:p>
            <a:pPr defTabSz="914126">
              <a:defRPr/>
            </a:pPr>
            <a:r>
              <a:rPr lang="en-US" sz="2399" dirty="0">
                <a:latin typeface="Century Gothic" panose="020B0502020202020204"/>
                <a:ea typeface="Calibri" panose="020F0502020204030204" pitchFamily="34" charset="0"/>
                <a:cs typeface="Times New Roman" panose="02020603050405020304" pitchFamily="18" charset="0"/>
              </a:rPr>
              <a:t>You will not be able to leave any blanks!!! The online</a:t>
            </a:r>
          </a:p>
          <a:p>
            <a:pPr defTabSz="914126">
              <a:defRPr/>
            </a:pPr>
            <a:r>
              <a:rPr lang="en-US" sz="2399" dirty="0">
                <a:latin typeface="Century Gothic" panose="020B0502020202020204"/>
                <a:ea typeface="Calibri" panose="020F0502020204030204" pitchFamily="34" charset="0"/>
                <a:cs typeface="Times New Roman" panose="02020603050405020304" pitchFamily="18" charset="0"/>
              </a:rPr>
              <a:t>version will not allow you to move forward if you don’t </a:t>
            </a:r>
          </a:p>
          <a:p>
            <a:pPr defTabSz="914126">
              <a:defRPr/>
            </a:pPr>
            <a:r>
              <a:rPr lang="en-US" sz="2399" dirty="0">
                <a:latin typeface="Century Gothic" panose="020B0502020202020204"/>
                <a:ea typeface="Calibri" panose="020F0502020204030204" pitchFamily="34" charset="0"/>
                <a:cs typeface="Times New Roman" panose="02020603050405020304" pitchFamily="18" charset="0"/>
              </a:rPr>
              <a:t>answer.</a:t>
            </a:r>
          </a:p>
          <a:p>
            <a:pPr defTabSz="914126">
              <a:lnSpc>
                <a:spcPct val="107000"/>
              </a:lnSpc>
              <a:spcAft>
                <a:spcPts val="800"/>
              </a:spcAft>
              <a:defRPr/>
            </a:pPr>
            <a:endParaRPr lang="en-US" sz="2399" dirty="0">
              <a:solidFill>
                <a:prstClr val="black"/>
              </a:solidFill>
              <a:latin typeface="Century Gothic" panose="020B0502020202020204"/>
              <a:ea typeface="Calibri" panose="020F0502020204030204" pitchFamily="34" charset="0"/>
              <a:cs typeface="Times New Roman" panose="02020603050405020304" pitchFamily="18" charset="0"/>
            </a:endParaRPr>
          </a:p>
          <a:p>
            <a:pPr defTabSz="914126">
              <a:lnSpc>
                <a:spcPct val="107000"/>
              </a:lnSpc>
              <a:spcAft>
                <a:spcPts val="800"/>
              </a:spcAft>
              <a:defRPr/>
            </a:pPr>
            <a:endParaRPr lang="en-US" sz="2399" dirty="0">
              <a:solidFill>
                <a:prstClr val="black"/>
              </a:solidFill>
              <a:latin typeface="Century Gothic" panose="020B0502020202020204"/>
              <a:ea typeface="Calibri" panose="020F0502020204030204" pitchFamily="34" charset="0"/>
              <a:cs typeface="Times New Roman" panose="02020603050405020304" pitchFamily="18" charset="0"/>
            </a:endParaRPr>
          </a:p>
          <a:p>
            <a:pPr defTabSz="914126">
              <a:lnSpc>
                <a:spcPct val="107000"/>
              </a:lnSpc>
              <a:spcAft>
                <a:spcPts val="800"/>
              </a:spcAft>
              <a:defRPr/>
            </a:pPr>
            <a:endPar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10883009-75B2-45A3-9AA1-9DCDAF985E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6442" y="3484336"/>
            <a:ext cx="3447360" cy="2332746"/>
          </a:xfrm>
          <a:prstGeom prst="rect">
            <a:avLst/>
          </a:prstGeom>
        </p:spPr>
      </p:pic>
    </p:spTree>
    <p:extLst>
      <p:ext uri="{BB962C8B-B14F-4D97-AF65-F5344CB8AC3E}">
        <p14:creationId xmlns:p14="http://schemas.microsoft.com/office/powerpoint/2010/main" val="1297279313"/>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03365-1A84-4EFF-B1F0-3BC8ECF50A98}"/>
              </a:ext>
            </a:extLst>
          </p:cNvPr>
          <p:cNvSpPr>
            <a:spLocks noGrp="1"/>
          </p:cNvSpPr>
          <p:nvPr>
            <p:ph type="title"/>
          </p:nvPr>
        </p:nvSpPr>
        <p:spPr>
          <a:xfrm>
            <a:off x="4703296" y="1839766"/>
            <a:ext cx="6631073" cy="4103834"/>
          </a:xfrm>
          <a:custGeom>
            <a:avLst/>
            <a:gdLst>
              <a:gd name="connsiteX0" fmla="*/ 0 w 6631073"/>
              <a:gd name="connsiteY0" fmla="*/ 0 h 4103834"/>
              <a:gd name="connsiteX1" fmla="*/ 419968 w 6631073"/>
              <a:gd name="connsiteY1" fmla="*/ 0 h 4103834"/>
              <a:gd name="connsiteX2" fmla="*/ 773625 w 6631073"/>
              <a:gd name="connsiteY2" fmla="*/ 0 h 4103834"/>
              <a:gd name="connsiteX3" fmla="*/ 1326215 w 6631073"/>
              <a:gd name="connsiteY3" fmla="*/ 0 h 4103834"/>
              <a:gd name="connsiteX4" fmla="*/ 1878804 w 6631073"/>
              <a:gd name="connsiteY4" fmla="*/ 0 h 4103834"/>
              <a:gd name="connsiteX5" fmla="*/ 2232461 w 6631073"/>
              <a:gd name="connsiteY5" fmla="*/ 0 h 4103834"/>
              <a:gd name="connsiteX6" fmla="*/ 2586118 w 6631073"/>
              <a:gd name="connsiteY6" fmla="*/ 0 h 4103834"/>
              <a:gd name="connsiteX7" fmla="*/ 3072397 w 6631073"/>
              <a:gd name="connsiteY7" fmla="*/ 0 h 4103834"/>
              <a:gd name="connsiteX8" fmla="*/ 3426054 w 6631073"/>
              <a:gd name="connsiteY8" fmla="*/ 0 h 4103834"/>
              <a:gd name="connsiteX9" fmla="*/ 4044955 w 6631073"/>
              <a:gd name="connsiteY9" fmla="*/ 0 h 4103834"/>
              <a:gd name="connsiteX10" fmla="*/ 4663855 w 6631073"/>
              <a:gd name="connsiteY10" fmla="*/ 0 h 4103834"/>
              <a:gd name="connsiteX11" fmla="*/ 5083823 w 6631073"/>
              <a:gd name="connsiteY11" fmla="*/ 0 h 4103834"/>
              <a:gd name="connsiteX12" fmla="*/ 5636412 w 6631073"/>
              <a:gd name="connsiteY12" fmla="*/ 0 h 4103834"/>
              <a:gd name="connsiteX13" fmla="*/ 6631073 w 6631073"/>
              <a:gd name="connsiteY13" fmla="*/ 0 h 4103834"/>
              <a:gd name="connsiteX14" fmla="*/ 6631073 w 6631073"/>
              <a:gd name="connsiteY14" fmla="*/ 668339 h 4103834"/>
              <a:gd name="connsiteX15" fmla="*/ 6631073 w 6631073"/>
              <a:gd name="connsiteY15" fmla="*/ 1254601 h 4103834"/>
              <a:gd name="connsiteX16" fmla="*/ 6631073 w 6631073"/>
              <a:gd name="connsiteY16" fmla="*/ 1840863 h 4103834"/>
              <a:gd name="connsiteX17" fmla="*/ 6631073 w 6631073"/>
              <a:gd name="connsiteY17" fmla="*/ 2427125 h 4103834"/>
              <a:gd name="connsiteX18" fmla="*/ 6631073 w 6631073"/>
              <a:gd name="connsiteY18" fmla="*/ 3013387 h 4103834"/>
              <a:gd name="connsiteX19" fmla="*/ 6631073 w 6631073"/>
              <a:gd name="connsiteY19" fmla="*/ 3558610 h 4103834"/>
              <a:gd name="connsiteX20" fmla="*/ 6631073 w 6631073"/>
              <a:gd name="connsiteY20" fmla="*/ 4103834 h 4103834"/>
              <a:gd name="connsiteX21" fmla="*/ 6277416 w 6631073"/>
              <a:gd name="connsiteY21" fmla="*/ 4103834 h 4103834"/>
              <a:gd name="connsiteX22" fmla="*/ 5724826 w 6631073"/>
              <a:gd name="connsiteY22" fmla="*/ 4103834 h 4103834"/>
              <a:gd name="connsiteX23" fmla="*/ 5172237 w 6631073"/>
              <a:gd name="connsiteY23" fmla="*/ 4103834 h 4103834"/>
              <a:gd name="connsiteX24" fmla="*/ 4685958 w 6631073"/>
              <a:gd name="connsiteY24" fmla="*/ 4103834 h 4103834"/>
              <a:gd name="connsiteX25" fmla="*/ 4067058 w 6631073"/>
              <a:gd name="connsiteY25" fmla="*/ 4103834 h 4103834"/>
              <a:gd name="connsiteX26" fmla="*/ 3647090 w 6631073"/>
              <a:gd name="connsiteY26" fmla="*/ 4103834 h 4103834"/>
              <a:gd name="connsiteX27" fmla="*/ 3160811 w 6631073"/>
              <a:gd name="connsiteY27" fmla="*/ 4103834 h 4103834"/>
              <a:gd name="connsiteX28" fmla="*/ 2608222 w 6631073"/>
              <a:gd name="connsiteY28" fmla="*/ 4103834 h 4103834"/>
              <a:gd name="connsiteX29" fmla="*/ 2254565 w 6631073"/>
              <a:gd name="connsiteY29" fmla="*/ 4103834 h 4103834"/>
              <a:gd name="connsiteX30" fmla="*/ 1569354 w 6631073"/>
              <a:gd name="connsiteY30" fmla="*/ 4103834 h 4103834"/>
              <a:gd name="connsiteX31" fmla="*/ 1016765 w 6631073"/>
              <a:gd name="connsiteY31" fmla="*/ 4103834 h 4103834"/>
              <a:gd name="connsiteX32" fmla="*/ 0 w 6631073"/>
              <a:gd name="connsiteY32" fmla="*/ 4103834 h 4103834"/>
              <a:gd name="connsiteX33" fmla="*/ 0 w 6631073"/>
              <a:gd name="connsiteY33" fmla="*/ 3517572 h 4103834"/>
              <a:gd name="connsiteX34" fmla="*/ 0 w 6631073"/>
              <a:gd name="connsiteY34" fmla="*/ 2931310 h 4103834"/>
              <a:gd name="connsiteX35" fmla="*/ 0 w 6631073"/>
              <a:gd name="connsiteY35" fmla="*/ 2427125 h 4103834"/>
              <a:gd name="connsiteX36" fmla="*/ 0 w 6631073"/>
              <a:gd name="connsiteY36" fmla="*/ 1963978 h 4103834"/>
              <a:gd name="connsiteX37" fmla="*/ 0 w 6631073"/>
              <a:gd name="connsiteY37" fmla="*/ 1377716 h 4103834"/>
              <a:gd name="connsiteX38" fmla="*/ 0 w 6631073"/>
              <a:gd name="connsiteY38" fmla="*/ 750415 h 4103834"/>
              <a:gd name="connsiteX39" fmla="*/ 0 w 6631073"/>
              <a:gd name="connsiteY39" fmla="*/ 0 h 4103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631073" h="4103834" fill="none" extrusionOk="0">
                <a:moveTo>
                  <a:pt x="0" y="0"/>
                </a:moveTo>
                <a:cubicBezTo>
                  <a:pt x="161428" y="-4822"/>
                  <a:pt x="262161" y="34466"/>
                  <a:pt x="419968" y="0"/>
                </a:cubicBezTo>
                <a:cubicBezTo>
                  <a:pt x="577775" y="-34466"/>
                  <a:pt x="657345" y="15890"/>
                  <a:pt x="773625" y="0"/>
                </a:cubicBezTo>
                <a:cubicBezTo>
                  <a:pt x="889905" y="-15890"/>
                  <a:pt x="1207534" y="64671"/>
                  <a:pt x="1326215" y="0"/>
                </a:cubicBezTo>
                <a:cubicBezTo>
                  <a:pt x="1444896" y="-64671"/>
                  <a:pt x="1747831" y="521"/>
                  <a:pt x="1878804" y="0"/>
                </a:cubicBezTo>
                <a:cubicBezTo>
                  <a:pt x="2009777" y="-521"/>
                  <a:pt x="2151038" y="34127"/>
                  <a:pt x="2232461" y="0"/>
                </a:cubicBezTo>
                <a:cubicBezTo>
                  <a:pt x="2313884" y="-34127"/>
                  <a:pt x="2492310" y="11229"/>
                  <a:pt x="2586118" y="0"/>
                </a:cubicBezTo>
                <a:cubicBezTo>
                  <a:pt x="2679926" y="-11229"/>
                  <a:pt x="2879814" y="39975"/>
                  <a:pt x="3072397" y="0"/>
                </a:cubicBezTo>
                <a:cubicBezTo>
                  <a:pt x="3264980" y="-39975"/>
                  <a:pt x="3256882" y="8507"/>
                  <a:pt x="3426054" y="0"/>
                </a:cubicBezTo>
                <a:cubicBezTo>
                  <a:pt x="3595226" y="-8507"/>
                  <a:pt x="3842356" y="30436"/>
                  <a:pt x="4044955" y="0"/>
                </a:cubicBezTo>
                <a:cubicBezTo>
                  <a:pt x="4247554" y="-30436"/>
                  <a:pt x="4417097" y="43101"/>
                  <a:pt x="4663855" y="0"/>
                </a:cubicBezTo>
                <a:cubicBezTo>
                  <a:pt x="4910613" y="-43101"/>
                  <a:pt x="4946838" y="3857"/>
                  <a:pt x="5083823" y="0"/>
                </a:cubicBezTo>
                <a:cubicBezTo>
                  <a:pt x="5220808" y="-3857"/>
                  <a:pt x="5450904" y="62826"/>
                  <a:pt x="5636412" y="0"/>
                </a:cubicBezTo>
                <a:cubicBezTo>
                  <a:pt x="5821920" y="-62826"/>
                  <a:pt x="6386165" y="19523"/>
                  <a:pt x="6631073" y="0"/>
                </a:cubicBezTo>
                <a:cubicBezTo>
                  <a:pt x="6661165" y="315065"/>
                  <a:pt x="6559589" y="480239"/>
                  <a:pt x="6631073" y="668339"/>
                </a:cubicBezTo>
                <a:cubicBezTo>
                  <a:pt x="6702557" y="856439"/>
                  <a:pt x="6628491" y="989255"/>
                  <a:pt x="6631073" y="1254601"/>
                </a:cubicBezTo>
                <a:cubicBezTo>
                  <a:pt x="6633655" y="1519947"/>
                  <a:pt x="6620036" y="1674837"/>
                  <a:pt x="6631073" y="1840863"/>
                </a:cubicBezTo>
                <a:cubicBezTo>
                  <a:pt x="6642110" y="2006889"/>
                  <a:pt x="6560912" y="2144732"/>
                  <a:pt x="6631073" y="2427125"/>
                </a:cubicBezTo>
                <a:cubicBezTo>
                  <a:pt x="6701234" y="2709518"/>
                  <a:pt x="6584502" y="2889544"/>
                  <a:pt x="6631073" y="3013387"/>
                </a:cubicBezTo>
                <a:cubicBezTo>
                  <a:pt x="6677644" y="3137230"/>
                  <a:pt x="6605836" y="3438492"/>
                  <a:pt x="6631073" y="3558610"/>
                </a:cubicBezTo>
                <a:cubicBezTo>
                  <a:pt x="6656310" y="3678728"/>
                  <a:pt x="6603498" y="3984245"/>
                  <a:pt x="6631073" y="4103834"/>
                </a:cubicBezTo>
                <a:cubicBezTo>
                  <a:pt x="6482430" y="4144308"/>
                  <a:pt x="6445335" y="4090992"/>
                  <a:pt x="6277416" y="4103834"/>
                </a:cubicBezTo>
                <a:cubicBezTo>
                  <a:pt x="6109497" y="4116676"/>
                  <a:pt x="5883118" y="4076310"/>
                  <a:pt x="5724826" y="4103834"/>
                </a:cubicBezTo>
                <a:cubicBezTo>
                  <a:pt x="5566534" y="4131358"/>
                  <a:pt x="5443075" y="4054284"/>
                  <a:pt x="5172237" y="4103834"/>
                </a:cubicBezTo>
                <a:cubicBezTo>
                  <a:pt x="4901399" y="4153384"/>
                  <a:pt x="4792658" y="4053278"/>
                  <a:pt x="4685958" y="4103834"/>
                </a:cubicBezTo>
                <a:cubicBezTo>
                  <a:pt x="4579258" y="4154390"/>
                  <a:pt x="4366078" y="4070096"/>
                  <a:pt x="4067058" y="4103834"/>
                </a:cubicBezTo>
                <a:cubicBezTo>
                  <a:pt x="3768038" y="4137572"/>
                  <a:pt x="3855341" y="4101420"/>
                  <a:pt x="3647090" y="4103834"/>
                </a:cubicBezTo>
                <a:cubicBezTo>
                  <a:pt x="3438839" y="4106248"/>
                  <a:pt x="3296866" y="4052694"/>
                  <a:pt x="3160811" y="4103834"/>
                </a:cubicBezTo>
                <a:cubicBezTo>
                  <a:pt x="3024756" y="4154974"/>
                  <a:pt x="2876292" y="4040824"/>
                  <a:pt x="2608222" y="4103834"/>
                </a:cubicBezTo>
                <a:cubicBezTo>
                  <a:pt x="2340152" y="4166844"/>
                  <a:pt x="2372219" y="4079019"/>
                  <a:pt x="2254565" y="4103834"/>
                </a:cubicBezTo>
                <a:cubicBezTo>
                  <a:pt x="2136911" y="4128649"/>
                  <a:pt x="1732877" y="4073025"/>
                  <a:pt x="1569354" y="4103834"/>
                </a:cubicBezTo>
                <a:cubicBezTo>
                  <a:pt x="1405831" y="4134643"/>
                  <a:pt x="1137682" y="4043138"/>
                  <a:pt x="1016765" y="4103834"/>
                </a:cubicBezTo>
                <a:cubicBezTo>
                  <a:pt x="895848" y="4164530"/>
                  <a:pt x="389114" y="4072776"/>
                  <a:pt x="0" y="4103834"/>
                </a:cubicBezTo>
                <a:cubicBezTo>
                  <a:pt x="-70301" y="3824607"/>
                  <a:pt x="7367" y="3662532"/>
                  <a:pt x="0" y="3517572"/>
                </a:cubicBezTo>
                <a:cubicBezTo>
                  <a:pt x="-7367" y="3372612"/>
                  <a:pt x="62898" y="3121313"/>
                  <a:pt x="0" y="2931310"/>
                </a:cubicBezTo>
                <a:cubicBezTo>
                  <a:pt x="-62898" y="2741307"/>
                  <a:pt x="39185" y="2651902"/>
                  <a:pt x="0" y="2427125"/>
                </a:cubicBezTo>
                <a:cubicBezTo>
                  <a:pt x="-39185" y="2202348"/>
                  <a:pt x="49350" y="2069339"/>
                  <a:pt x="0" y="1963978"/>
                </a:cubicBezTo>
                <a:cubicBezTo>
                  <a:pt x="-49350" y="1858617"/>
                  <a:pt x="68221" y="1575306"/>
                  <a:pt x="0" y="1377716"/>
                </a:cubicBezTo>
                <a:cubicBezTo>
                  <a:pt x="-68221" y="1180126"/>
                  <a:pt x="33012" y="1017369"/>
                  <a:pt x="0" y="750415"/>
                </a:cubicBezTo>
                <a:cubicBezTo>
                  <a:pt x="-33012" y="483461"/>
                  <a:pt x="41374" y="372178"/>
                  <a:pt x="0" y="0"/>
                </a:cubicBezTo>
                <a:close/>
              </a:path>
              <a:path w="6631073" h="4103834" stroke="0" extrusionOk="0">
                <a:moveTo>
                  <a:pt x="0" y="0"/>
                </a:moveTo>
                <a:cubicBezTo>
                  <a:pt x="108886" y="-32892"/>
                  <a:pt x="316105" y="594"/>
                  <a:pt x="486279" y="0"/>
                </a:cubicBezTo>
                <a:cubicBezTo>
                  <a:pt x="656453" y="-594"/>
                  <a:pt x="699057" y="14934"/>
                  <a:pt x="906247" y="0"/>
                </a:cubicBezTo>
                <a:cubicBezTo>
                  <a:pt x="1113437" y="-14934"/>
                  <a:pt x="1344226" y="34350"/>
                  <a:pt x="1458836" y="0"/>
                </a:cubicBezTo>
                <a:cubicBezTo>
                  <a:pt x="1573446" y="-34350"/>
                  <a:pt x="1746581" y="5623"/>
                  <a:pt x="1945115" y="0"/>
                </a:cubicBezTo>
                <a:cubicBezTo>
                  <a:pt x="2143649" y="-5623"/>
                  <a:pt x="2280010" y="55164"/>
                  <a:pt x="2497704" y="0"/>
                </a:cubicBezTo>
                <a:cubicBezTo>
                  <a:pt x="2715398" y="-55164"/>
                  <a:pt x="2775909" y="50231"/>
                  <a:pt x="3050294" y="0"/>
                </a:cubicBezTo>
                <a:cubicBezTo>
                  <a:pt x="3324679" y="-50231"/>
                  <a:pt x="3375722" y="66132"/>
                  <a:pt x="3602883" y="0"/>
                </a:cubicBezTo>
                <a:cubicBezTo>
                  <a:pt x="3830044" y="-66132"/>
                  <a:pt x="3988478" y="53188"/>
                  <a:pt x="4089162" y="0"/>
                </a:cubicBezTo>
                <a:cubicBezTo>
                  <a:pt x="4189846" y="-53188"/>
                  <a:pt x="4577528" y="5396"/>
                  <a:pt x="4708062" y="0"/>
                </a:cubicBezTo>
                <a:cubicBezTo>
                  <a:pt x="4838596" y="-5396"/>
                  <a:pt x="5033019" y="23267"/>
                  <a:pt x="5194341" y="0"/>
                </a:cubicBezTo>
                <a:cubicBezTo>
                  <a:pt x="5355663" y="-23267"/>
                  <a:pt x="5375699" y="1886"/>
                  <a:pt x="5547998" y="0"/>
                </a:cubicBezTo>
                <a:cubicBezTo>
                  <a:pt x="5720297" y="-1886"/>
                  <a:pt x="6170745" y="114771"/>
                  <a:pt x="6631073" y="0"/>
                </a:cubicBezTo>
                <a:cubicBezTo>
                  <a:pt x="6639834" y="162736"/>
                  <a:pt x="6598723" y="295061"/>
                  <a:pt x="6631073" y="463147"/>
                </a:cubicBezTo>
                <a:cubicBezTo>
                  <a:pt x="6663423" y="631233"/>
                  <a:pt x="6579304" y="897157"/>
                  <a:pt x="6631073" y="1131486"/>
                </a:cubicBezTo>
                <a:cubicBezTo>
                  <a:pt x="6682842" y="1365815"/>
                  <a:pt x="6608384" y="1414386"/>
                  <a:pt x="6631073" y="1635671"/>
                </a:cubicBezTo>
                <a:cubicBezTo>
                  <a:pt x="6653762" y="1856956"/>
                  <a:pt x="6581390" y="1887614"/>
                  <a:pt x="6631073" y="2098818"/>
                </a:cubicBezTo>
                <a:cubicBezTo>
                  <a:pt x="6680756" y="2310022"/>
                  <a:pt x="6558223" y="2615308"/>
                  <a:pt x="6631073" y="2767157"/>
                </a:cubicBezTo>
                <a:cubicBezTo>
                  <a:pt x="6703923" y="2919006"/>
                  <a:pt x="6605930" y="3050289"/>
                  <a:pt x="6631073" y="3271342"/>
                </a:cubicBezTo>
                <a:cubicBezTo>
                  <a:pt x="6656216" y="3492396"/>
                  <a:pt x="6587712" y="3795605"/>
                  <a:pt x="6631073" y="4103834"/>
                </a:cubicBezTo>
                <a:cubicBezTo>
                  <a:pt x="6479522" y="4170228"/>
                  <a:pt x="6259076" y="4042430"/>
                  <a:pt x="5945862" y="4103834"/>
                </a:cubicBezTo>
                <a:cubicBezTo>
                  <a:pt x="5632648" y="4165238"/>
                  <a:pt x="5586896" y="4100133"/>
                  <a:pt x="5393273" y="4103834"/>
                </a:cubicBezTo>
                <a:cubicBezTo>
                  <a:pt x="5199650" y="4107535"/>
                  <a:pt x="4972410" y="4065907"/>
                  <a:pt x="4774373" y="4103834"/>
                </a:cubicBezTo>
                <a:cubicBezTo>
                  <a:pt x="4576336" y="4141761"/>
                  <a:pt x="4499201" y="4066318"/>
                  <a:pt x="4288094" y="4103834"/>
                </a:cubicBezTo>
                <a:cubicBezTo>
                  <a:pt x="4076987" y="4141350"/>
                  <a:pt x="4058464" y="4061228"/>
                  <a:pt x="3868126" y="4103834"/>
                </a:cubicBezTo>
                <a:cubicBezTo>
                  <a:pt x="3677788" y="4146440"/>
                  <a:pt x="3468987" y="4049182"/>
                  <a:pt x="3315537" y="4103834"/>
                </a:cubicBezTo>
                <a:cubicBezTo>
                  <a:pt x="3162087" y="4158486"/>
                  <a:pt x="2948142" y="4040119"/>
                  <a:pt x="2696636" y="4103834"/>
                </a:cubicBezTo>
                <a:cubicBezTo>
                  <a:pt x="2445130" y="4167549"/>
                  <a:pt x="2210999" y="4059964"/>
                  <a:pt x="2077736" y="4103834"/>
                </a:cubicBezTo>
                <a:cubicBezTo>
                  <a:pt x="1944473" y="4147704"/>
                  <a:pt x="1735931" y="4069361"/>
                  <a:pt x="1591458" y="4103834"/>
                </a:cubicBezTo>
                <a:cubicBezTo>
                  <a:pt x="1446985" y="4138307"/>
                  <a:pt x="1264398" y="4088666"/>
                  <a:pt x="1171490" y="4103834"/>
                </a:cubicBezTo>
                <a:cubicBezTo>
                  <a:pt x="1078582" y="4119002"/>
                  <a:pt x="948409" y="4075079"/>
                  <a:pt x="817832" y="4103834"/>
                </a:cubicBezTo>
                <a:cubicBezTo>
                  <a:pt x="687255" y="4132589"/>
                  <a:pt x="243661" y="4037556"/>
                  <a:pt x="0" y="4103834"/>
                </a:cubicBezTo>
                <a:cubicBezTo>
                  <a:pt x="-23471" y="3873117"/>
                  <a:pt x="6645" y="3741286"/>
                  <a:pt x="0" y="3558610"/>
                </a:cubicBezTo>
                <a:cubicBezTo>
                  <a:pt x="-6645" y="3375934"/>
                  <a:pt x="68249" y="3072599"/>
                  <a:pt x="0" y="2931310"/>
                </a:cubicBezTo>
                <a:cubicBezTo>
                  <a:pt x="-68249" y="2790021"/>
                  <a:pt x="25506" y="2589196"/>
                  <a:pt x="0" y="2386086"/>
                </a:cubicBezTo>
                <a:cubicBezTo>
                  <a:pt x="-25506" y="2182976"/>
                  <a:pt x="22076" y="2043612"/>
                  <a:pt x="0" y="1758786"/>
                </a:cubicBezTo>
                <a:cubicBezTo>
                  <a:pt x="-22076" y="1473960"/>
                  <a:pt x="49495" y="1384528"/>
                  <a:pt x="0" y="1213562"/>
                </a:cubicBezTo>
                <a:cubicBezTo>
                  <a:pt x="-49495" y="1042596"/>
                  <a:pt x="5322" y="810081"/>
                  <a:pt x="0" y="545224"/>
                </a:cubicBezTo>
                <a:cubicBezTo>
                  <a:pt x="-5322" y="280367"/>
                  <a:pt x="36852" y="246736"/>
                  <a:pt x="0" y="0"/>
                </a:cubicBezTo>
                <a:close/>
              </a:path>
            </a:pathLst>
          </a:custGeom>
          <a:solidFill>
            <a:schemeClr val="accent1">
              <a:lumMod val="75000"/>
            </a:schemeClr>
          </a:solidFill>
          <a:ln w="28575">
            <a:solidFill>
              <a:schemeClr val="accent2"/>
            </a:solidFill>
            <a:extLst>
              <a:ext uri="{C807C97D-BFC1-408E-A445-0C87EB9F89A2}">
                <ask:lineSketchStyleProps xmlns:ask="http://schemas.microsoft.com/office/drawing/2018/sketchyshapes" sd="2841597758">
                  <ask:type>
                    <ask:lineSketchScribble/>
                  </ask:type>
                </ask:lineSketchStyleProps>
              </a:ext>
            </a:extLst>
          </a:ln>
        </p:spPr>
        <p:txBody>
          <a:bodyPr vert="horz" lIns="91416" tIns="45708" rIns="91416" bIns="45708" rtlCol="0" anchor="ctr">
            <a:normAutofit fontScale="90000"/>
          </a:bodyPr>
          <a:lstStyle/>
          <a:p>
            <a:pPr algn="ctr">
              <a:lnSpc>
                <a:spcPct val="83000"/>
              </a:lnSpc>
            </a:pPr>
            <a:br>
              <a:rPr lang="en-US" sz="5998" b="1" cap="all" spc="-100" dirty="0">
                <a:solidFill>
                  <a:srgbClr val="1798BB"/>
                </a:solidFill>
                <a:latin typeface="Arial Black" panose="020B0A04020102020204" pitchFamily="34" charset="0"/>
                <a:cs typeface="Cavolini" panose="03000502040302020204" pitchFamily="66" charset="0"/>
              </a:rPr>
            </a:br>
            <a:r>
              <a:rPr lang="en-US" sz="4000" b="1" cap="all" spc="-100" dirty="0">
                <a:latin typeface="Cavolini" panose="03000502040302020204" pitchFamily="66" charset="0"/>
                <a:cs typeface="Cavolini" panose="03000502040302020204" pitchFamily="66" charset="0"/>
              </a:rPr>
              <a:t>IF YOU HAVE </a:t>
            </a:r>
            <a:r>
              <a:rPr lang="en-US" sz="4400" b="1" cap="all" spc="-100" dirty="0">
                <a:latin typeface="Cavolini" panose="03000502040302020204" pitchFamily="66" charset="0"/>
                <a:cs typeface="Cavolini" panose="03000502040302020204" pitchFamily="66" charset="0"/>
              </a:rPr>
              <a:t>ANY other QUESTIONS, PLEASE CONTACT THE ADMIN TEAM AT THE SCHOOL.</a:t>
            </a:r>
            <a:br>
              <a:rPr lang="en-US" sz="4400" b="1" cap="all" spc="-100" dirty="0">
                <a:solidFill>
                  <a:srgbClr val="1798BB"/>
                </a:solidFill>
                <a:latin typeface="Comic Sans MS" panose="030F0702030302020204" pitchFamily="66" charset="0"/>
                <a:cs typeface="Cavolini" panose="03000502040302020204" pitchFamily="66" charset="0"/>
              </a:rPr>
            </a:br>
            <a:br>
              <a:rPr lang="en-US" sz="5998" b="1" cap="all" spc="-100" dirty="0">
                <a:solidFill>
                  <a:srgbClr val="1798BB"/>
                </a:solidFill>
                <a:latin typeface="Comic Sans MS" panose="030F0702030302020204" pitchFamily="66" charset="0"/>
                <a:cs typeface="Cavolini" panose="03000502040302020204" pitchFamily="66" charset="0"/>
              </a:rPr>
            </a:br>
            <a:endParaRPr lang="en-US" sz="2799" b="1" cap="all" spc="-100" dirty="0">
              <a:latin typeface="Comic Sans MS" panose="030F0702030302020204" pitchFamily="66" charset="0"/>
              <a:cs typeface="Cavolini" panose="03000502040302020204" pitchFamily="66" charset="0"/>
            </a:endParaRPr>
          </a:p>
        </p:txBody>
      </p:sp>
      <p:pic>
        <p:nvPicPr>
          <p:cNvPr id="19" name="Picture 18">
            <a:extLst>
              <a:ext uri="{FF2B5EF4-FFF2-40B4-BE49-F238E27FC236}">
                <a16:creationId xmlns:a16="http://schemas.microsoft.com/office/drawing/2014/main" id="{B559D1C8-03ED-42DD-8747-D74ADD3D2A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12" y="2133600"/>
            <a:ext cx="4019671" cy="3352800"/>
          </a:xfrm>
          <a:prstGeom prst="rect">
            <a:avLst/>
          </a:prstGeom>
        </p:spPr>
      </p:pic>
    </p:spTree>
    <p:extLst>
      <p:ext uri="{BB962C8B-B14F-4D97-AF65-F5344CB8AC3E}">
        <p14:creationId xmlns:p14="http://schemas.microsoft.com/office/powerpoint/2010/main" val="3919779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31E88-65F1-1AF2-45EA-C947CFA643F6}"/>
              </a:ext>
            </a:extLst>
          </p:cNvPr>
          <p:cNvSpPr>
            <a:spLocks noGrp="1"/>
          </p:cNvSpPr>
          <p:nvPr>
            <p:ph type="title"/>
          </p:nvPr>
        </p:nvSpPr>
        <p:spPr>
          <a:xfrm>
            <a:off x="1522414" y="274638"/>
            <a:ext cx="9143998" cy="868362"/>
          </a:xfrm>
        </p:spPr>
        <p:txBody>
          <a:bodyPr>
            <a:normAutofit/>
          </a:bodyPr>
          <a:lstStyle/>
          <a:p>
            <a:pPr algn="ctr"/>
            <a:r>
              <a:rPr lang="en-US" sz="4400" b="1" dirty="0">
                <a:latin typeface="Comic Sans MS" panose="030F0702030302020204" pitchFamily="66" charset="0"/>
              </a:rPr>
              <a:t>WHAT IS THE OSSLT?</a:t>
            </a:r>
          </a:p>
        </p:txBody>
      </p:sp>
      <p:sp>
        <p:nvSpPr>
          <p:cNvPr id="3" name="Content Placeholder 2">
            <a:extLst>
              <a:ext uri="{FF2B5EF4-FFF2-40B4-BE49-F238E27FC236}">
                <a16:creationId xmlns:a16="http://schemas.microsoft.com/office/drawing/2014/main" id="{2D4BCE65-62DD-B7B7-3646-44D328972F0D}"/>
              </a:ext>
            </a:extLst>
          </p:cNvPr>
          <p:cNvSpPr>
            <a:spLocks noGrp="1"/>
          </p:cNvSpPr>
          <p:nvPr>
            <p:ph idx="1"/>
          </p:nvPr>
        </p:nvSpPr>
        <p:spPr>
          <a:xfrm>
            <a:off x="227012" y="1676400"/>
            <a:ext cx="11658600" cy="4906962"/>
          </a:xfrm>
        </p:spPr>
        <p:txBody>
          <a:bodyPr>
            <a:normAutofit fontScale="92500"/>
          </a:bodyPr>
          <a:lstStyle/>
          <a:p>
            <a:pPr>
              <a:buFont typeface="Wingdings" panose="05000000000000000000" pitchFamily="2" charset="2"/>
              <a:buChar char="§"/>
            </a:pPr>
            <a:r>
              <a:rPr lang="en-US" sz="3200" dirty="0">
                <a:latin typeface="Comic Sans MS" panose="030F0702030302020204" pitchFamily="66" charset="0"/>
              </a:rPr>
              <a:t>It is a provincial test of </a:t>
            </a:r>
            <a:r>
              <a:rPr lang="en-US" sz="3200" dirty="0">
                <a:solidFill>
                  <a:srgbClr val="FFFF00"/>
                </a:solidFill>
                <a:latin typeface="Comic Sans MS" panose="030F0702030302020204" pitchFamily="66" charset="0"/>
              </a:rPr>
              <a:t>READING and WRITING </a:t>
            </a:r>
            <a:r>
              <a:rPr lang="en-US" sz="3200" dirty="0">
                <a:latin typeface="Comic Sans MS" panose="030F0702030302020204" pitchFamily="66" charset="0"/>
              </a:rPr>
              <a:t>to ensure that students graduating from high school in Ontario are literate</a:t>
            </a:r>
          </a:p>
          <a:p>
            <a:pPr>
              <a:buFont typeface="Wingdings" panose="05000000000000000000" pitchFamily="2" charset="2"/>
              <a:buChar char="§"/>
            </a:pPr>
            <a:r>
              <a:rPr lang="en-US" sz="3200" dirty="0">
                <a:latin typeface="Comic Sans MS" panose="030F0702030302020204" pitchFamily="66" charset="0"/>
              </a:rPr>
              <a:t>The OSSLT tests students on the literacy skills they should have acquired </a:t>
            </a:r>
            <a:r>
              <a:rPr lang="en-US" sz="3200" dirty="0">
                <a:solidFill>
                  <a:srgbClr val="FFFF00"/>
                </a:solidFill>
                <a:latin typeface="Comic Sans MS" panose="030F0702030302020204" pitchFamily="66" charset="0"/>
              </a:rPr>
              <a:t>by the end of Gr.9</a:t>
            </a:r>
          </a:p>
          <a:p>
            <a:pPr>
              <a:buFont typeface="Wingdings" panose="05000000000000000000" pitchFamily="2" charset="2"/>
              <a:buChar char="§"/>
            </a:pPr>
            <a:r>
              <a:rPr lang="en-US" sz="3200" dirty="0">
                <a:latin typeface="Comic Sans MS" panose="030F0702030302020204" pitchFamily="66" charset="0"/>
              </a:rPr>
              <a:t>Passing the OSSLT is a high school </a:t>
            </a:r>
            <a:r>
              <a:rPr lang="en-US" sz="3200" dirty="0">
                <a:solidFill>
                  <a:srgbClr val="FFFF00"/>
                </a:solidFill>
                <a:latin typeface="Comic Sans MS" panose="030F0702030302020204" pitchFamily="66" charset="0"/>
              </a:rPr>
              <a:t>graduation requirement</a:t>
            </a:r>
          </a:p>
          <a:p>
            <a:pPr>
              <a:buFont typeface="Wingdings" panose="05000000000000000000" pitchFamily="2" charset="2"/>
              <a:buChar char="§"/>
            </a:pPr>
            <a:r>
              <a:rPr lang="en-US" sz="3200" dirty="0">
                <a:latin typeface="Comic Sans MS" panose="030F0702030302020204" pitchFamily="66" charset="0"/>
              </a:rPr>
              <a:t>Students must get </a:t>
            </a:r>
            <a:r>
              <a:rPr lang="en-US" sz="3200" dirty="0">
                <a:solidFill>
                  <a:srgbClr val="FFFF00"/>
                </a:solidFill>
                <a:latin typeface="Comic Sans MS" panose="030F0702030302020204" pitchFamily="66" charset="0"/>
              </a:rPr>
              <a:t>75% or higher</a:t>
            </a:r>
            <a:r>
              <a:rPr lang="en-US" sz="3200" dirty="0">
                <a:solidFill>
                  <a:schemeClr val="accent1"/>
                </a:solidFill>
                <a:latin typeface="Comic Sans MS" panose="030F0702030302020204" pitchFamily="66" charset="0"/>
              </a:rPr>
              <a:t> </a:t>
            </a:r>
            <a:r>
              <a:rPr lang="en-US" sz="3200" dirty="0">
                <a:latin typeface="Comic Sans MS" panose="030F0702030302020204" pitchFamily="66" charset="0"/>
              </a:rPr>
              <a:t>to be successful (pass).</a:t>
            </a:r>
          </a:p>
          <a:p>
            <a:pPr>
              <a:buFont typeface="Wingdings" panose="05000000000000000000" pitchFamily="2" charset="2"/>
              <a:buChar char="§"/>
            </a:pPr>
            <a:r>
              <a:rPr lang="en-US" sz="3200" dirty="0">
                <a:latin typeface="Comic Sans MS" panose="030F0702030302020204" pitchFamily="66" charset="0"/>
              </a:rPr>
              <a:t>All students in Gr.10 in Ontario </a:t>
            </a:r>
            <a:r>
              <a:rPr lang="en-US" sz="3200" u="sng" dirty="0">
                <a:latin typeface="Comic Sans MS" panose="030F0702030302020204" pitchFamily="66" charset="0"/>
              </a:rPr>
              <a:t>must</a:t>
            </a:r>
            <a:r>
              <a:rPr lang="en-US" sz="3200" dirty="0">
                <a:latin typeface="Comic Sans MS" panose="030F0702030302020204" pitchFamily="66" charset="0"/>
              </a:rPr>
              <a:t> write it.  </a:t>
            </a:r>
            <a:r>
              <a:rPr lang="en-US" sz="3200" i="1" u="sng" dirty="0">
                <a:latin typeface="Comic Sans MS" panose="030F0702030302020204" pitchFamily="66" charset="0"/>
              </a:rPr>
              <a:t>Iona’s students</a:t>
            </a:r>
            <a:r>
              <a:rPr lang="en-US" sz="3200" dirty="0">
                <a:latin typeface="Comic Sans MS" panose="030F0702030302020204" pitchFamily="66" charset="0"/>
              </a:rPr>
              <a:t> will be writing it on </a:t>
            </a:r>
            <a:r>
              <a:rPr lang="en-US" sz="3200" dirty="0">
                <a:solidFill>
                  <a:srgbClr val="FFFF00"/>
                </a:solidFill>
                <a:latin typeface="Comic Sans MS" panose="030F0702030302020204" pitchFamily="66" charset="0"/>
              </a:rPr>
              <a:t>March 29, 2023.</a:t>
            </a:r>
          </a:p>
          <a:p>
            <a:endParaRPr lang="en-US" sz="3200" dirty="0">
              <a:latin typeface="Comic Sans MS" panose="030F0702030302020204" pitchFamily="66" charset="0"/>
            </a:endParaRPr>
          </a:p>
        </p:txBody>
      </p:sp>
    </p:spTree>
    <p:extLst>
      <p:ext uri="{BB962C8B-B14F-4D97-AF65-F5344CB8AC3E}">
        <p14:creationId xmlns:p14="http://schemas.microsoft.com/office/powerpoint/2010/main" val="330231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BC83-A70D-4D93-98E4-985B0FA55D0C}"/>
              </a:ext>
            </a:extLst>
          </p:cNvPr>
          <p:cNvSpPr>
            <a:spLocks noGrp="1"/>
          </p:cNvSpPr>
          <p:nvPr>
            <p:ph type="title"/>
          </p:nvPr>
        </p:nvSpPr>
        <p:spPr>
          <a:xfrm>
            <a:off x="253767" y="233634"/>
            <a:ext cx="4476937" cy="6852965"/>
          </a:xfrm>
          <a:custGeom>
            <a:avLst/>
            <a:gdLst>
              <a:gd name="connsiteX0" fmla="*/ 0 w 8105033"/>
              <a:gd name="connsiteY0" fmla="*/ 0 h 749809"/>
              <a:gd name="connsiteX1" fmla="*/ 1783107 w 8105033"/>
              <a:gd name="connsiteY1" fmla="*/ 0 h 749809"/>
              <a:gd name="connsiteX2" fmla="*/ 2413138 w 8105033"/>
              <a:gd name="connsiteY2" fmla="*/ 0 h 749809"/>
              <a:gd name="connsiteX3" fmla="*/ 2989677 w 8105033"/>
              <a:gd name="connsiteY3" fmla="*/ 0 h 749809"/>
              <a:gd name="connsiteX4" fmla="*/ 3566215 w 8105033"/>
              <a:gd name="connsiteY4" fmla="*/ 0 h 749809"/>
              <a:gd name="connsiteX5" fmla="*/ 5268272 w 8105033"/>
              <a:gd name="connsiteY5" fmla="*/ 0 h 749809"/>
              <a:gd name="connsiteX6" fmla="*/ 8105033 w 8105033"/>
              <a:gd name="connsiteY6" fmla="*/ 0 h 749809"/>
              <a:gd name="connsiteX7" fmla="*/ 8105033 w 8105033"/>
              <a:gd name="connsiteY7" fmla="*/ 92119 h 749809"/>
              <a:gd name="connsiteX8" fmla="*/ 8105033 w 8105033"/>
              <a:gd name="connsiteY8" fmla="*/ 184238 h 749809"/>
              <a:gd name="connsiteX9" fmla="*/ 8105033 w 8105033"/>
              <a:gd name="connsiteY9" fmla="*/ 306350 h 749809"/>
              <a:gd name="connsiteX10" fmla="*/ 8105033 w 8105033"/>
              <a:gd name="connsiteY10" fmla="*/ 390971 h 749809"/>
              <a:gd name="connsiteX11" fmla="*/ 8105033 w 8105033"/>
              <a:gd name="connsiteY11" fmla="*/ 513083 h 749809"/>
              <a:gd name="connsiteX12" fmla="*/ 8105033 w 8105033"/>
              <a:gd name="connsiteY12" fmla="*/ 612700 h 749809"/>
              <a:gd name="connsiteX13" fmla="*/ 8105033 w 8105033"/>
              <a:gd name="connsiteY13" fmla="*/ 749809 h 749809"/>
              <a:gd name="connsiteX14" fmla="*/ 6727176 w 8105033"/>
              <a:gd name="connsiteY14" fmla="*/ 749809 h 749809"/>
              <a:gd name="connsiteX15" fmla="*/ 4944068 w 8105033"/>
              <a:gd name="connsiteY15" fmla="*/ 749809 h 749809"/>
              <a:gd name="connsiteX16" fmla="*/ 4430750 w 8105033"/>
              <a:gd name="connsiteY16" fmla="*/ 749809 h 749809"/>
              <a:gd name="connsiteX17" fmla="*/ 3917431 w 8105033"/>
              <a:gd name="connsiteY17" fmla="*/ 749809 h 749809"/>
              <a:gd name="connsiteX18" fmla="*/ 3404113 w 8105033"/>
              <a:gd name="connsiteY18" fmla="*/ 749809 h 749809"/>
              <a:gd name="connsiteX19" fmla="*/ 1783107 w 8105033"/>
              <a:gd name="connsiteY19" fmla="*/ 749809 h 749809"/>
              <a:gd name="connsiteX20" fmla="*/ 1153076 w 8105033"/>
              <a:gd name="connsiteY20" fmla="*/ 749809 h 749809"/>
              <a:gd name="connsiteX21" fmla="*/ 612200 w 8105033"/>
              <a:gd name="connsiteY21" fmla="*/ 749809 h 749809"/>
              <a:gd name="connsiteX22" fmla="*/ 0 w 8105033"/>
              <a:gd name="connsiteY22" fmla="*/ 749809 h 749809"/>
              <a:gd name="connsiteX23" fmla="*/ 0 w 8105033"/>
              <a:gd name="connsiteY23" fmla="*/ 642693 h 749809"/>
              <a:gd name="connsiteX24" fmla="*/ 0 w 8105033"/>
              <a:gd name="connsiteY24" fmla="*/ 543076 h 749809"/>
              <a:gd name="connsiteX25" fmla="*/ 0 w 8105033"/>
              <a:gd name="connsiteY25" fmla="*/ 420964 h 749809"/>
              <a:gd name="connsiteX26" fmla="*/ 0 w 8105033"/>
              <a:gd name="connsiteY26" fmla="*/ 313848 h 749809"/>
              <a:gd name="connsiteX27" fmla="*/ 0 w 8105033"/>
              <a:gd name="connsiteY27" fmla="*/ 214231 h 749809"/>
              <a:gd name="connsiteX28" fmla="*/ 0 w 8105033"/>
              <a:gd name="connsiteY28" fmla="*/ 129609 h 749809"/>
              <a:gd name="connsiteX29" fmla="*/ 0 w 8105033"/>
              <a:gd name="connsiteY29" fmla="*/ 0 h 749809"/>
              <a:gd name="connsiteX0" fmla="*/ 0 w 8105033"/>
              <a:gd name="connsiteY0" fmla="*/ 0 h 749809"/>
              <a:gd name="connsiteX1" fmla="*/ 1539955 w 8105033"/>
              <a:gd name="connsiteY1" fmla="*/ 0 h 749809"/>
              <a:gd name="connsiteX2" fmla="*/ 3323062 w 8105033"/>
              <a:gd name="connsiteY2" fmla="*/ 0 h 749809"/>
              <a:gd name="connsiteX3" fmla="*/ 4944068 w 8105033"/>
              <a:gd name="connsiteY3" fmla="*/ 0 h 749809"/>
              <a:gd name="connsiteX4" fmla="*/ 6646125 w 8105033"/>
              <a:gd name="connsiteY4" fmla="*/ 0 h 749809"/>
              <a:gd name="connsiteX5" fmla="*/ 7088660 w 8105033"/>
              <a:gd name="connsiteY5" fmla="*/ 0 h 749809"/>
              <a:gd name="connsiteX6" fmla="*/ 7531196 w 8105033"/>
              <a:gd name="connsiteY6" fmla="*/ 0 h 749809"/>
              <a:gd name="connsiteX7" fmla="*/ 8105033 w 8105033"/>
              <a:gd name="connsiteY7" fmla="*/ 0 h 749809"/>
              <a:gd name="connsiteX8" fmla="*/ 8105033 w 8105033"/>
              <a:gd name="connsiteY8" fmla="*/ 122111 h 749809"/>
              <a:gd name="connsiteX9" fmla="*/ 8105033 w 8105033"/>
              <a:gd name="connsiteY9" fmla="*/ 244223 h 749809"/>
              <a:gd name="connsiteX10" fmla="*/ 8105033 w 8105033"/>
              <a:gd name="connsiteY10" fmla="*/ 358837 h 749809"/>
              <a:gd name="connsiteX11" fmla="*/ 8105033 w 8105033"/>
              <a:gd name="connsiteY11" fmla="*/ 450956 h 749809"/>
              <a:gd name="connsiteX12" fmla="*/ 8105033 w 8105033"/>
              <a:gd name="connsiteY12" fmla="*/ 535577 h 749809"/>
              <a:gd name="connsiteX13" fmla="*/ 8105033 w 8105033"/>
              <a:gd name="connsiteY13" fmla="*/ 620199 h 749809"/>
              <a:gd name="connsiteX14" fmla="*/ 8105033 w 8105033"/>
              <a:gd name="connsiteY14" fmla="*/ 749809 h 749809"/>
              <a:gd name="connsiteX15" fmla="*/ 7475002 w 8105033"/>
              <a:gd name="connsiteY15" fmla="*/ 749809 h 749809"/>
              <a:gd name="connsiteX16" fmla="*/ 6934125 w 8105033"/>
              <a:gd name="connsiteY16" fmla="*/ 749809 h 749809"/>
              <a:gd name="connsiteX17" fmla="*/ 6321925 w 8105033"/>
              <a:gd name="connsiteY17" fmla="*/ 749809 h 749809"/>
              <a:gd name="connsiteX18" fmla="*/ 4538817 w 8105033"/>
              <a:gd name="connsiteY18" fmla="*/ 749809 h 749809"/>
              <a:gd name="connsiteX19" fmla="*/ 3971465 w 8105033"/>
              <a:gd name="connsiteY19" fmla="*/ 749809 h 749809"/>
              <a:gd name="connsiteX20" fmla="*/ 3387092 w 8105033"/>
              <a:gd name="connsiteY20" fmla="*/ 749809 h 749809"/>
              <a:gd name="connsiteX21" fmla="*/ 2836760 w 8105033"/>
              <a:gd name="connsiteY21" fmla="*/ 749809 h 749809"/>
              <a:gd name="connsiteX22" fmla="*/ 0 w 8105033"/>
              <a:gd name="connsiteY22" fmla="*/ 749809 h 749809"/>
              <a:gd name="connsiteX23" fmla="*/ 0 w 8105033"/>
              <a:gd name="connsiteY23" fmla="*/ 665187 h 749809"/>
              <a:gd name="connsiteX24" fmla="*/ 0 w 8105033"/>
              <a:gd name="connsiteY24" fmla="*/ 565570 h 749809"/>
              <a:gd name="connsiteX25" fmla="*/ 0 w 8105033"/>
              <a:gd name="connsiteY25" fmla="*/ 473450 h 749809"/>
              <a:gd name="connsiteX26" fmla="*/ 0 w 8105033"/>
              <a:gd name="connsiteY26" fmla="*/ 388829 h 749809"/>
              <a:gd name="connsiteX27" fmla="*/ 0 w 8105033"/>
              <a:gd name="connsiteY27" fmla="*/ 281713 h 749809"/>
              <a:gd name="connsiteX28" fmla="*/ 0 w 8105033"/>
              <a:gd name="connsiteY28" fmla="*/ 174598 h 749809"/>
              <a:gd name="connsiteX29" fmla="*/ 0 w 8105033"/>
              <a:gd name="connsiteY29" fmla="*/ 0 h 74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105033" h="749809" fill="none" extrusionOk="0">
                <a:moveTo>
                  <a:pt x="0" y="0"/>
                </a:moveTo>
                <a:cubicBezTo>
                  <a:pt x="854009" y="-18020"/>
                  <a:pt x="1160425" y="14582"/>
                  <a:pt x="1783107" y="0"/>
                </a:cubicBezTo>
                <a:cubicBezTo>
                  <a:pt x="2064390" y="-46074"/>
                  <a:pt x="2222174" y="9217"/>
                  <a:pt x="2413138" y="0"/>
                </a:cubicBezTo>
                <a:cubicBezTo>
                  <a:pt x="2604102" y="-9217"/>
                  <a:pt x="2789463" y="54170"/>
                  <a:pt x="2989677" y="0"/>
                </a:cubicBezTo>
                <a:cubicBezTo>
                  <a:pt x="3189891" y="-54170"/>
                  <a:pt x="3421368" y="49390"/>
                  <a:pt x="3566215" y="0"/>
                </a:cubicBezTo>
                <a:cubicBezTo>
                  <a:pt x="3878259" y="34091"/>
                  <a:pt x="4737964" y="-85396"/>
                  <a:pt x="5268272" y="0"/>
                </a:cubicBezTo>
                <a:cubicBezTo>
                  <a:pt x="5870623" y="62743"/>
                  <a:pt x="6900496" y="6106"/>
                  <a:pt x="8105033" y="0"/>
                </a:cubicBezTo>
                <a:cubicBezTo>
                  <a:pt x="8132374" y="12680"/>
                  <a:pt x="8034579" y="55300"/>
                  <a:pt x="8105033" y="92119"/>
                </a:cubicBezTo>
                <a:cubicBezTo>
                  <a:pt x="8167846" y="126690"/>
                  <a:pt x="8085771" y="165725"/>
                  <a:pt x="8105033" y="184238"/>
                </a:cubicBezTo>
                <a:cubicBezTo>
                  <a:pt x="8134230" y="236220"/>
                  <a:pt x="7899421" y="226582"/>
                  <a:pt x="8105033" y="306350"/>
                </a:cubicBezTo>
                <a:cubicBezTo>
                  <a:pt x="8305578" y="362295"/>
                  <a:pt x="7987808" y="377928"/>
                  <a:pt x="8105033" y="390971"/>
                </a:cubicBezTo>
                <a:cubicBezTo>
                  <a:pt x="8218808" y="413309"/>
                  <a:pt x="8051620" y="476555"/>
                  <a:pt x="8105033" y="513083"/>
                </a:cubicBezTo>
                <a:cubicBezTo>
                  <a:pt x="8193431" y="561151"/>
                  <a:pt x="7975630" y="566879"/>
                  <a:pt x="8105033" y="612700"/>
                </a:cubicBezTo>
                <a:cubicBezTo>
                  <a:pt x="8223713" y="652594"/>
                  <a:pt x="8070937" y="713411"/>
                  <a:pt x="8105033" y="749809"/>
                </a:cubicBezTo>
                <a:cubicBezTo>
                  <a:pt x="7585655" y="724742"/>
                  <a:pt x="7382618" y="731866"/>
                  <a:pt x="6727176" y="749809"/>
                </a:cubicBezTo>
                <a:cubicBezTo>
                  <a:pt x="5968784" y="753901"/>
                  <a:pt x="5579837" y="716658"/>
                  <a:pt x="4944068" y="749809"/>
                </a:cubicBezTo>
                <a:cubicBezTo>
                  <a:pt x="4752853" y="803512"/>
                  <a:pt x="4594089" y="700049"/>
                  <a:pt x="4430750" y="749809"/>
                </a:cubicBezTo>
                <a:cubicBezTo>
                  <a:pt x="4267411" y="799569"/>
                  <a:pt x="4093582" y="737052"/>
                  <a:pt x="3917431" y="749809"/>
                </a:cubicBezTo>
                <a:cubicBezTo>
                  <a:pt x="3741280" y="762566"/>
                  <a:pt x="3564668" y="749678"/>
                  <a:pt x="3404113" y="749809"/>
                </a:cubicBezTo>
                <a:cubicBezTo>
                  <a:pt x="3138574" y="723150"/>
                  <a:pt x="2329228" y="770812"/>
                  <a:pt x="1783107" y="749809"/>
                </a:cubicBezTo>
                <a:cubicBezTo>
                  <a:pt x="1479810" y="758195"/>
                  <a:pt x="1404529" y="736473"/>
                  <a:pt x="1153076" y="749809"/>
                </a:cubicBezTo>
                <a:cubicBezTo>
                  <a:pt x="901623" y="763145"/>
                  <a:pt x="869907" y="696724"/>
                  <a:pt x="612200" y="749809"/>
                </a:cubicBezTo>
                <a:cubicBezTo>
                  <a:pt x="354493" y="802894"/>
                  <a:pt x="288481" y="676840"/>
                  <a:pt x="0" y="749809"/>
                </a:cubicBezTo>
                <a:cubicBezTo>
                  <a:pt x="-157428" y="711896"/>
                  <a:pt x="160787" y="714805"/>
                  <a:pt x="0" y="642693"/>
                </a:cubicBezTo>
                <a:cubicBezTo>
                  <a:pt x="-203464" y="604637"/>
                  <a:pt x="151479" y="606451"/>
                  <a:pt x="0" y="543076"/>
                </a:cubicBezTo>
                <a:cubicBezTo>
                  <a:pt x="-176084" y="493825"/>
                  <a:pt x="54963" y="468354"/>
                  <a:pt x="0" y="420964"/>
                </a:cubicBezTo>
                <a:cubicBezTo>
                  <a:pt x="-74517" y="380359"/>
                  <a:pt x="79766" y="354044"/>
                  <a:pt x="0" y="313848"/>
                </a:cubicBezTo>
                <a:cubicBezTo>
                  <a:pt x="-64804" y="283300"/>
                  <a:pt x="48564" y="251185"/>
                  <a:pt x="0" y="214231"/>
                </a:cubicBezTo>
                <a:cubicBezTo>
                  <a:pt x="-47195" y="170384"/>
                  <a:pt x="85267" y="159621"/>
                  <a:pt x="0" y="129609"/>
                </a:cubicBezTo>
                <a:cubicBezTo>
                  <a:pt x="-83110" y="103416"/>
                  <a:pt x="20920" y="32284"/>
                  <a:pt x="0" y="0"/>
                </a:cubicBezTo>
                <a:close/>
              </a:path>
              <a:path w="8105033" h="749809" stroke="0" extrusionOk="0">
                <a:moveTo>
                  <a:pt x="0" y="0"/>
                </a:moveTo>
                <a:cubicBezTo>
                  <a:pt x="467186" y="84431"/>
                  <a:pt x="1062075" y="-33880"/>
                  <a:pt x="1539955" y="0"/>
                </a:cubicBezTo>
                <a:cubicBezTo>
                  <a:pt x="1970267" y="-100371"/>
                  <a:pt x="2779335" y="-71693"/>
                  <a:pt x="3323062" y="0"/>
                </a:cubicBezTo>
                <a:cubicBezTo>
                  <a:pt x="3996029" y="67284"/>
                  <a:pt x="4307561" y="-40660"/>
                  <a:pt x="4944068" y="0"/>
                </a:cubicBezTo>
                <a:cubicBezTo>
                  <a:pt x="5599065" y="-70470"/>
                  <a:pt x="5970044" y="92988"/>
                  <a:pt x="6646125" y="0"/>
                </a:cubicBezTo>
                <a:cubicBezTo>
                  <a:pt x="6817720" y="-10813"/>
                  <a:pt x="6965973" y="43689"/>
                  <a:pt x="7088660" y="0"/>
                </a:cubicBezTo>
                <a:cubicBezTo>
                  <a:pt x="7211347" y="-43689"/>
                  <a:pt x="7403613" y="7695"/>
                  <a:pt x="7531196" y="0"/>
                </a:cubicBezTo>
                <a:cubicBezTo>
                  <a:pt x="7658779" y="-7695"/>
                  <a:pt x="7905105" y="22138"/>
                  <a:pt x="8105033" y="0"/>
                </a:cubicBezTo>
                <a:cubicBezTo>
                  <a:pt x="8206028" y="26192"/>
                  <a:pt x="7911566" y="41257"/>
                  <a:pt x="8105033" y="122111"/>
                </a:cubicBezTo>
                <a:cubicBezTo>
                  <a:pt x="8318668" y="140293"/>
                  <a:pt x="7942034" y="228523"/>
                  <a:pt x="8105033" y="244223"/>
                </a:cubicBezTo>
                <a:cubicBezTo>
                  <a:pt x="8326618" y="296591"/>
                  <a:pt x="7989693" y="291306"/>
                  <a:pt x="8105033" y="358837"/>
                </a:cubicBezTo>
                <a:cubicBezTo>
                  <a:pt x="8243368" y="360177"/>
                  <a:pt x="7940106" y="431653"/>
                  <a:pt x="8105033" y="450956"/>
                </a:cubicBezTo>
                <a:cubicBezTo>
                  <a:pt x="8267613" y="490526"/>
                  <a:pt x="8090222" y="509116"/>
                  <a:pt x="8105033" y="535577"/>
                </a:cubicBezTo>
                <a:cubicBezTo>
                  <a:pt x="8087226" y="564465"/>
                  <a:pt x="8027521" y="586999"/>
                  <a:pt x="8105033" y="620199"/>
                </a:cubicBezTo>
                <a:cubicBezTo>
                  <a:pt x="8186544" y="644553"/>
                  <a:pt x="8101608" y="718935"/>
                  <a:pt x="8105033" y="749809"/>
                </a:cubicBezTo>
                <a:cubicBezTo>
                  <a:pt x="7853972" y="817166"/>
                  <a:pt x="7649916" y="688583"/>
                  <a:pt x="7475002" y="749809"/>
                </a:cubicBezTo>
                <a:cubicBezTo>
                  <a:pt x="7300088" y="811035"/>
                  <a:pt x="7051315" y="730982"/>
                  <a:pt x="6934125" y="749809"/>
                </a:cubicBezTo>
                <a:cubicBezTo>
                  <a:pt x="6816935" y="768636"/>
                  <a:pt x="6623494" y="722372"/>
                  <a:pt x="6321925" y="749809"/>
                </a:cubicBezTo>
                <a:cubicBezTo>
                  <a:pt x="5890647" y="802220"/>
                  <a:pt x="4817204" y="785842"/>
                  <a:pt x="4538817" y="749809"/>
                </a:cubicBezTo>
                <a:cubicBezTo>
                  <a:pt x="4295752" y="801592"/>
                  <a:pt x="4153118" y="731657"/>
                  <a:pt x="3971465" y="749809"/>
                </a:cubicBezTo>
                <a:cubicBezTo>
                  <a:pt x="3789812" y="767961"/>
                  <a:pt x="3673041" y="688821"/>
                  <a:pt x="3387092" y="749809"/>
                </a:cubicBezTo>
                <a:cubicBezTo>
                  <a:pt x="3101143" y="810797"/>
                  <a:pt x="3075874" y="706303"/>
                  <a:pt x="2836760" y="749809"/>
                </a:cubicBezTo>
                <a:cubicBezTo>
                  <a:pt x="2251151" y="616985"/>
                  <a:pt x="1054284" y="460620"/>
                  <a:pt x="0" y="749809"/>
                </a:cubicBezTo>
                <a:cubicBezTo>
                  <a:pt x="-18569" y="731682"/>
                  <a:pt x="68367" y="686963"/>
                  <a:pt x="0" y="665187"/>
                </a:cubicBezTo>
                <a:cubicBezTo>
                  <a:pt x="-79429" y="621722"/>
                  <a:pt x="185431" y="590000"/>
                  <a:pt x="0" y="565570"/>
                </a:cubicBezTo>
                <a:cubicBezTo>
                  <a:pt x="-163785" y="544099"/>
                  <a:pt x="24633" y="493863"/>
                  <a:pt x="0" y="473450"/>
                </a:cubicBezTo>
                <a:cubicBezTo>
                  <a:pt x="-21987" y="473069"/>
                  <a:pt x="134331" y="422618"/>
                  <a:pt x="0" y="388829"/>
                </a:cubicBezTo>
                <a:cubicBezTo>
                  <a:pt x="-123426" y="353337"/>
                  <a:pt x="9969" y="311610"/>
                  <a:pt x="0" y="281713"/>
                </a:cubicBezTo>
                <a:cubicBezTo>
                  <a:pt x="-34168" y="278411"/>
                  <a:pt x="86568" y="234614"/>
                  <a:pt x="0" y="174598"/>
                </a:cubicBezTo>
                <a:cubicBezTo>
                  <a:pt x="-110226" y="177060"/>
                  <a:pt x="256866" y="78835"/>
                  <a:pt x="0" y="0"/>
                </a:cubicBezTo>
                <a:close/>
              </a:path>
              <a:path w="8105033" h="749809" fill="none" stroke="0" extrusionOk="0">
                <a:moveTo>
                  <a:pt x="0" y="0"/>
                </a:moveTo>
                <a:cubicBezTo>
                  <a:pt x="877722" y="37543"/>
                  <a:pt x="1145731" y="-54448"/>
                  <a:pt x="1783107" y="0"/>
                </a:cubicBezTo>
                <a:cubicBezTo>
                  <a:pt x="2045260" y="-30398"/>
                  <a:pt x="2186279" y="36433"/>
                  <a:pt x="2323983" y="0"/>
                </a:cubicBezTo>
                <a:cubicBezTo>
                  <a:pt x="2461687" y="-36433"/>
                  <a:pt x="2816516" y="64807"/>
                  <a:pt x="2954015" y="0"/>
                </a:cubicBezTo>
                <a:cubicBezTo>
                  <a:pt x="3091514" y="-64807"/>
                  <a:pt x="3366176" y="52215"/>
                  <a:pt x="3566215" y="0"/>
                </a:cubicBezTo>
                <a:cubicBezTo>
                  <a:pt x="3913001" y="-50071"/>
                  <a:pt x="4741379" y="24105"/>
                  <a:pt x="5268272" y="0"/>
                </a:cubicBezTo>
                <a:cubicBezTo>
                  <a:pt x="5473879" y="113827"/>
                  <a:pt x="6893735" y="-318583"/>
                  <a:pt x="8105033" y="0"/>
                </a:cubicBezTo>
                <a:cubicBezTo>
                  <a:pt x="8118590" y="28459"/>
                  <a:pt x="8049177" y="48072"/>
                  <a:pt x="8105033" y="92119"/>
                </a:cubicBezTo>
                <a:cubicBezTo>
                  <a:pt x="8165327" y="126374"/>
                  <a:pt x="8092380" y="151721"/>
                  <a:pt x="8105033" y="184238"/>
                </a:cubicBezTo>
                <a:cubicBezTo>
                  <a:pt x="8117291" y="215680"/>
                  <a:pt x="7930360" y="251105"/>
                  <a:pt x="8105033" y="306350"/>
                </a:cubicBezTo>
                <a:cubicBezTo>
                  <a:pt x="8292910" y="349004"/>
                  <a:pt x="8006469" y="366586"/>
                  <a:pt x="8105033" y="390971"/>
                </a:cubicBezTo>
                <a:cubicBezTo>
                  <a:pt x="8208985" y="409752"/>
                  <a:pt x="8053769" y="477991"/>
                  <a:pt x="8105033" y="513083"/>
                </a:cubicBezTo>
                <a:cubicBezTo>
                  <a:pt x="8155439" y="545356"/>
                  <a:pt x="7980448" y="573713"/>
                  <a:pt x="8105033" y="612700"/>
                </a:cubicBezTo>
                <a:cubicBezTo>
                  <a:pt x="8227276" y="652126"/>
                  <a:pt x="8049670" y="714635"/>
                  <a:pt x="8105033" y="749809"/>
                </a:cubicBezTo>
                <a:cubicBezTo>
                  <a:pt x="7635380" y="750713"/>
                  <a:pt x="7384434" y="762426"/>
                  <a:pt x="6727176" y="749809"/>
                </a:cubicBezTo>
                <a:cubicBezTo>
                  <a:pt x="5996897" y="802622"/>
                  <a:pt x="5582795" y="785354"/>
                  <a:pt x="4944068" y="749809"/>
                </a:cubicBezTo>
                <a:cubicBezTo>
                  <a:pt x="4785395" y="798008"/>
                  <a:pt x="4625976" y="697629"/>
                  <a:pt x="4430750" y="749809"/>
                </a:cubicBezTo>
                <a:cubicBezTo>
                  <a:pt x="4235524" y="801989"/>
                  <a:pt x="4057793" y="720238"/>
                  <a:pt x="3902032" y="749809"/>
                </a:cubicBezTo>
                <a:cubicBezTo>
                  <a:pt x="3746271" y="779380"/>
                  <a:pt x="3543222" y="695749"/>
                  <a:pt x="3404113" y="749809"/>
                </a:cubicBezTo>
                <a:cubicBezTo>
                  <a:pt x="3102262" y="863154"/>
                  <a:pt x="2293285" y="728702"/>
                  <a:pt x="1783107" y="749809"/>
                </a:cubicBezTo>
                <a:cubicBezTo>
                  <a:pt x="1557270" y="782296"/>
                  <a:pt x="1407656" y="732122"/>
                  <a:pt x="1170907" y="749809"/>
                </a:cubicBezTo>
                <a:cubicBezTo>
                  <a:pt x="934158" y="767496"/>
                  <a:pt x="838808" y="698099"/>
                  <a:pt x="612200" y="749809"/>
                </a:cubicBezTo>
                <a:cubicBezTo>
                  <a:pt x="385592" y="801519"/>
                  <a:pt x="249608" y="742726"/>
                  <a:pt x="0" y="749809"/>
                </a:cubicBezTo>
                <a:cubicBezTo>
                  <a:pt x="-183956" y="727515"/>
                  <a:pt x="163190" y="680643"/>
                  <a:pt x="0" y="642693"/>
                </a:cubicBezTo>
                <a:cubicBezTo>
                  <a:pt x="-169601" y="552838"/>
                  <a:pt x="183498" y="583034"/>
                  <a:pt x="0" y="543076"/>
                </a:cubicBezTo>
                <a:cubicBezTo>
                  <a:pt x="-161592" y="491649"/>
                  <a:pt x="65314" y="473923"/>
                  <a:pt x="0" y="420964"/>
                </a:cubicBezTo>
                <a:cubicBezTo>
                  <a:pt x="-59676" y="369664"/>
                  <a:pt x="77747" y="356759"/>
                  <a:pt x="0" y="313848"/>
                </a:cubicBezTo>
                <a:cubicBezTo>
                  <a:pt x="-79576" y="276097"/>
                  <a:pt x="36595" y="243077"/>
                  <a:pt x="0" y="214231"/>
                </a:cubicBezTo>
                <a:cubicBezTo>
                  <a:pt x="-43962" y="193386"/>
                  <a:pt x="103015" y="157990"/>
                  <a:pt x="0" y="129609"/>
                </a:cubicBezTo>
                <a:cubicBezTo>
                  <a:pt x="-82823" y="102949"/>
                  <a:pt x="21726" y="33451"/>
                  <a:pt x="0" y="0"/>
                </a:cubicBezTo>
                <a:close/>
              </a:path>
            </a:pathLst>
          </a:custGeom>
        </p:spPr>
        <p:txBody>
          <a:bodyPr>
            <a:normAutofit fontScale="90000"/>
          </a:bodyPr>
          <a:lstStyle/>
          <a:p>
            <a:pPr algn="ct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6000" b="1" dirty="0">
                <a:latin typeface="Cavolini" panose="03000502040302020204" pitchFamily="66" charset="0"/>
                <a:cs typeface="Cavolini" panose="03000502040302020204" pitchFamily="66" charset="0"/>
              </a:rPr>
            </a:br>
            <a:r>
              <a:rPr lang="en-US" sz="6000" b="1" dirty="0">
                <a:latin typeface="Comic Sans MS" panose="030F0702030302020204" pitchFamily="66" charset="0"/>
                <a:cs typeface="Cavolini" panose="03000502040302020204" pitchFamily="66" charset="0"/>
              </a:rPr>
              <a:t>IONA’S LITERACY PLAN FOR 2022-2023:</a:t>
            </a:r>
            <a:br>
              <a:rPr lang="en-US" sz="4900" b="1" dirty="0">
                <a:latin typeface="Comic Sans MS" panose="030F0702030302020204" pitchFamily="66" charset="0"/>
                <a:cs typeface="Cavolini" panose="03000502040302020204" pitchFamily="66" charset="0"/>
              </a:rPr>
            </a:br>
            <a:br>
              <a:rPr lang="en-US" sz="4900" b="1" dirty="0">
                <a:latin typeface="Comic Sans MS" panose="030F0702030302020204" pitchFamily="66" charset="0"/>
                <a:cs typeface="Cavolini" panose="03000502040302020204" pitchFamily="66" charset="0"/>
              </a:rPr>
            </a:br>
            <a:r>
              <a:rPr lang="en-US" sz="4900" b="1" dirty="0">
                <a:solidFill>
                  <a:schemeClr val="bg1"/>
                </a:solidFill>
                <a:latin typeface="Comic Sans MS" panose="030F0702030302020204" pitchFamily="66" charset="0"/>
                <a:cs typeface="Cavolini" panose="03000502040302020204" pitchFamily="66" charset="0"/>
              </a:rPr>
              <a:t> </a:t>
            </a:r>
            <a:br>
              <a:rPr lang="en-US" sz="4900" b="1" dirty="0">
                <a:latin typeface="Comic Sans MS" panose="030F0702030302020204" pitchFamily="66" charset="0"/>
                <a:cs typeface="Cavolini" panose="03000502040302020204" pitchFamily="66" charset="0"/>
              </a:rPr>
            </a:br>
            <a:endParaRPr lang="en-US" sz="4900" dirty="0">
              <a:latin typeface="Comic Sans MS" panose="030F0702030302020204" pitchFamily="66" charset="0"/>
            </a:endParaRPr>
          </a:p>
        </p:txBody>
      </p:sp>
      <p:grpSp>
        <p:nvGrpSpPr>
          <p:cNvPr id="9" name="Group 8">
            <a:extLst>
              <a:ext uri="{FF2B5EF4-FFF2-40B4-BE49-F238E27FC236}">
                <a16:creationId xmlns:a16="http://schemas.microsoft.com/office/drawing/2014/main" id="{67977299-949F-8E7A-2998-962E2C246D7A}"/>
              </a:ext>
            </a:extLst>
          </p:cNvPr>
          <p:cNvGrpSpPr/>
          <p:nvPr/>
        </p:nvGrpSpPr>
        <p:grpSpPr>
          <a:xfrm>
            <a:off x="5120973" y="248417"/>
            <a:ext cx="6633856" cy="6304783"/>
            <a:chOff x="5122308" y="232802"/>
            <a:chExt cx="6635584" cy="3170503"/>
          </a:xfrm>
          <a:solidFill>
            <a:schemeClr val="accent1">
              <a:lumMod val="75000"/>
            </a:schemeClr>
          </a:solidFill>
        </p:grpSpPr>
        <p:sp>
          <p:nvSpPr>
            <p:cNvPr id="10" name="Rectangle: Rounded Corners 9">
              <a:extLst>
                <a:ext uri="{FF2B5EF4-FFF2-40B4-BE49-F238E27FC236}">
                  <a16:creationId xmlns:a16="http://schemas.microsoft.com/office/drawing/2014/main" id="{58A5CE4D-5793-BE7C-4989-97115A910FF0}"/>
                </a:ext>
              </a:extLst>
            </p:cNvPr>
            <p:cNvSpPr/>
            <p:nvPr/>
          </p:nvSpPr>
          <p:spPr>
            <a:xfrm>
              <a:off x="5122308" y="232802"/>
              <a:ext cx="6600824" cy="1367986"/>
            </a:xfrm>
            <a:prstGeom prst="roundRect">
              <a:avLst>
                <a:gd name="adj" fmla="val 10000"/>
              </a:avLst>
            </a:prstGeom>
            <a:grpFill/>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Daily calendar with solid fill">
              <a:extLst>
                <a:ext uri="{FF2B5EF4-FFF2-40B4-BE49-F238E27FC236}">
                  <a16:creationId xmlns:a16="http://schemas.microsoft.com/office/drawing/2014/main" id="{29732B12-E041-4F83-CB8B-DD06196B01DC}"/>
                </a:ext>
              </a:extLst>
            </p:cNvPr>
            <p:cNvSpPr/>
            <p:nvPr/>
          </p:nvSpPr>
          <p:spPr>
            <a:xfrm>
              <a:off x="5197946" y="473366"/>
              <a:ext cx="753127" cy="751657"/>
            </a:xfrm>
            <a:prstGeom prst="rect">
              <a:avLst/>
            </a:prstGeom>
            <a:gr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5" name="Freeform: Shape 14">
              <a:extLst>
                <a:ext uri="{FF2B5EF4-FFF2-40B4-BE49-F238E27FC236}">
                  <a16:creationId xmlns:a16="http://schemas.microsoft.com/office/drawing/2014/main" id="{0E603CB6-51FB-FE90-F7D0-579C661147C9}"/>
                </a:ext>
              </a:extLst>
            </p:cNvPr>
            <p:cNvSpPr/>
            <p:nvPr/>
          </p:nvSpPr>
          <p:spPr>
            <a:xfrm>
              <a:off x="6341442" y="261231"/>
              <a:ext cx="5166167" cy="1324607"/>
            </a:xfrm>
            <a:custGeom>
              <a:avLst/>
              <a:gdLst>
                <a:gd name="connsiteX0" fmla="*/ 0 w 5740783"/>
                <a:gd name="connsiteY0" fmla="*/ 0 h 1367986"/>
                <a:gd name="connsiteX1" fmla="*/ 5740783 w 5740783"/>
                <a:gd name="connsiteY1" fmla="*/ 0 h 1367986"/>
                <a:gd name="connsiteX2" fmla="*/ 5740783 w 5740783"/>
                <a:gd name="connsiteY2" fmla="*/ 1367986 h 1367986"/>
                <a:gd name="connsiteX3" fmla="*/ 0 w 5740783"/>
                <a:gd name="connsiteY3" fmla="*/ 1367986 h 1367986"/>
                <a:gd name="connsiteX4" fmla="*/ 0 w 5740783"/>
                <a:gd name="connsiteY4" fmla="*/ 0 h 1367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40783" h="1367986">
                  <a:moveTo>
                    <a:pt x="0" y="0"/>
                  </a:moveTo>
                  <a:lnTo>
                    <a:pt x="5740783" y="0"/>
                  </a:lnTo>
                  <a:lnTo>
                    <a:pt x="5740783" y="1367986"/>
                  </a:lnTo>
                  <a:lnTo>
                    <a:pt x="0" y="1367986"/>
                  </a:lnTo>
                  <a:lnTo>
                    <a:pt x="0" y="0"/>
                  </a:lnTo>
                  <a:close/>
                </a:path>
              </a:pathLst>
            </a:custGeom>
            <a:grp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bg1">
                <a:hueOff val="0"/>
                <a:satOff val="0"/>
                <a:lumOff val="0"/>
                <a:alphaOff val="0"/>
              </a:schemeClr>
            </a:fontRef>
          </p:style>
          <p:txBody>
            <a:bodyPr spcFirstLastPara="0" vert="horz" wrap="square" lIns="144741" tIns="144741" rIns="144741" bIns="144741" numCol="1" spcCol="1270" anchor="ctr" anchorCtr="0">
              <a:noAutofit/>
            </a:bodyPr>
            <a:lstStyle/>
            <a:p>
              <a:pPr defTabSz="888733">
                <a:spcBef>
                  <a:spcPct val="0"/>
                </a:spcBef>
              </a:pPr>
              <a:r>
                <a:rPr lang="en-US" sz="2400" b="1" dirty="0">
                  <a:solidFill>
                    <a:schemeClr val="tx1"/>
                  </a:solidFill>
                </a:rPr>
                <a:t>WE WILL BE HAVING </a:t>
              </a:r>
              <a:r>
                <a:rPr lang="en-US" sz="2400" b="1" dirty="0">
                  <a:solidFill>
                    <a:srgbClr val="FFFF00"/>
                  </a:solidFill>
                </a:rPr>
                <a:t>LITERACY WEDNESDAYS</a:t>
              </a:r>
              <a:r>
                <a:rPr lang="en-US" sz="2400" b="1" dirty="0">
                  <a:solidFill>
                    <a:schemeClr val="tx1"/>
                  </a:solidFill>
                </a:rPr>
                <a:t> FROM NOW UNTIL THE END OF MARCH.</a:t>
              </a:r>
            </a:p>
            <a:p>
              <a:pPr defTabSz="888733">
                <a:spcBef>
                  <a:spcPct val="0"/>
                </a:spcBef>
              </a:pPr>
              <a:r>
                <a:rPr lang="en-US" sz="2400" b="1" dirty="0">
                  <a:solidFill>
                    <a:schemeClr val="tx1"/>
                  </a:solidFill>
                </a:rPr>
                <a:t> </a:t>
              </a:r>
            </a:p>
            <a:p>
              <a:pPr defTabSz="888733">
                <a:spcBef>
                  <a:spcPct val="0"/>
                </a:spcBef>
              </a:pPr>
              <a:r>
                <a:rPr lang="en-US" sz="2400" b="1" dirty="0">
                  <a:solidFill>
                    <a:schemeClr val="tx1"/>
                  </a:solidFill>
                </a:rPr>
                <a:t>STUDENTS WILL COMPLETE A </a:t>
              </a:r>
              <a:r>
                <a:rPr lang="en-US" sz="2400" b="1" dirty="0">
                  <a:solidFill>
                    <a:srgbClr val="FFFF00"/>
                  </a:solidFill>
                </a:rPr>
                <a:t>WEEKLY ACTIVITY </a:t>
              </a:r>
              <a:r>
                <a:rPr lang="en-US" sz="2400" b="1" dirty="0">
                  <a:solidFill>
                    <a:schemeClr val="tx1"/>
                  </a:solidFill>
                </a:rPr>
                <a:t>TO PREPARE FOR THE OSSLT</a:t>
              </a:r>
              <a:endParaRPr lang="en-US" sz="2400" dirty="0">
                <a:solidFill>
                  <a:schemeClr val="tx1"/>
                </a:solidFill>
              </a:endParaRPr>
            </a:p>
          </p:txBody>
        </p:sp>
        <p:sp>
          <p:nvSpPr>
            <p:cNvPr id="16" name="Rectangle: Rounded Corners 15">
              <a:extLst>
                <a:ext uri="{FF2B5EF4-FFF2-40B4-BE49-F238E27FC236}">
                  <a16:creationId xmlns:a16="http://schemas.microsoft.com/office/drawing/2014/main" id="{751DBD3E-F88C-5646-6617-2BC59DC9D0CE}"/>
                </a:ext>
              </a:extLst>
            </p:cNvPr>
            <p:cNvSpPr/>
            <p:nvPr/>
          </p:nvSpPr>
          <p:spPr>
            <a:xfrm>
              <a:off x="5157068" y="1763979"/>
              <a:ext cx="6600824" cy="1639326"/>
            </a:xfrm>
            <a:prstGeom prst="roundRect">
              <a:avLst>
                <a:gd name="adj" fmla="val 10000"/>
              </a:avLst>
            </a:prstGeom>
            <a:grpFill/>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7" name="Rectangle 16" descr="Storytelling with solid fill">
              <a:extLst>
                <a:ext uri="{FF2B5EF4-FFF2-40B4-BE49-F238E27FC236}">
                  <a16:creationId xmlns:a16="http://schemas.microsoft.com/office/drawing/2014/main" id="{8F97038B-62A4-DCE3-3022-F59754957682}"/>
                </a:ext>
              </a:extLst>
            </p:cNvPr>
            <p:cNvSpPr/>
            <p:nvPr/>
          </p:nvSpPr>
          <p:spPr>
            <a:xfrm>
              <a:off x="5271692" y="2145220"/>
              <a:ext cx="753127" cy="751657"/>
            </a:xfrm>
            <a:prstGeom prst="rect">
              <a:avLst/>
            </a:prstGeom>
            <a:gr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21" name="Freeform: Shape 20">
              <a:extLst>
                <a:ext uri="{FF2B5EF4-FFF2-40B4-BE49-F238E27FC236}">
                  <a16:creationId xmlns:a16="http://schemas.microsoft.com/office/drawing/2014/main" id="{00618B8B-997F-C8E7-EEF5-665E76DF729A}"/>
                </a:ext>
              </a:extLst>
            </p:cNvPr>
            <p:cNvSpPr/>
            <p:nvPr/>
          </p:nvSpPr>
          <p:spPr>
            <a:xfrm>
              <a:off x="6341442" y="1799353"/>
              <a:ext cx="5381689" cy="1565633"/>
            </a:xfrm>
            <a:custGeom>
              <a:avLst/>
              <a:gdLst>
                <a:gd name="connsiteX0" fmla="*/ 0 w 5461004"/>
                <a:gd name="connsiteY0" fmla="*/ 0 h 1378793"/>
                <a:gd name="connsiteX1" fmla="*/ 5461004 w 5461004"/>
                <a:gd name="connsiteY1" fmla="*/ 0 h 1378793"/>
                <a:gd name="connsiteX2" fmla="*/ 5461004 w 5461004"/>
                <a:gd name="connsiteY2" fmla="*/ 1378793 h 1378793"/>
                <a:gd name="connsiteX3" fmla="*/ 0 w 5461004"/>
                <a:gd name="connsiteY3" fmla="*/ 1378793 h 1378793"/>
                <a:gd name="connsiteX4" fmla="*/ 0 w 5461004"/>
                <a:gd name="connsiteY4" fmla="*/ 0 h 1378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1004" h="1378793">
                  <a:moveTo>
                    <a:pt x="0" y="0"/>
                  </a:moveTo>
                  <a:lnTo>
                    <a:pt x="5461004" y="0"/>
                  </a:lnTo>
                  <a:lnTo>
                    <a:pt x="5461004" y="1378793"/>
                  </a:lnTo>
                  <a:lnTo>
                    <a:pt x="0" y="1378793"/>
                  </a:lnTo>
                  <a:lnTo>
                    <a:pt x="0" y="0"/>
                  </a:lnTo>
                  <a:close/>
                </a:path>
              </a:pathLst>
            </a:custGeom>
            <a:grp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bg1">
                <a:hueOff val="0"/>
                <a:satOff val="0"/>
                <a:lumOff val="0"/>
                <a:alphaOff val="0"/>
              </a:schemeClr>
            </a:fontRef>
          </p:style>
          <p:txBody>
            <a:bodyPr spcFirstLastPara="0" vert="horz" wrap="square" lIns="144741" tIns="144741" rIns="144741" bIns="144741" numCol="1" spcCol="1270" anchor="ctr" anchorCtr="0">
              <a:noAutofit/>
            </a:bodyPr>
            <a:lstStyle/>
            <a:p>
              <a:pPr defTabSz="888733">
                <a:spcBef>
                  <a:spcPct val="0"/>
                </a:spcBef>
              </a:pPr>
              <a:r>
                <a:rPr lang="en-US" sz="2400" b="1" dirty="0">
                  <a:solidFill>
                    <a:schemeClr val="tx1"/>
                  </a:solidFill>
                </a:rPr>
                <a:t>EVERY STUDENT WRITING WILL GET A COPY OF IONA’S </a:t>
              </a:r>
              <a:r>
                <a:rPr lang="en-US" sz="2400" b="1" dirty="0">
                  <a:solidFill>
                    <a:srgbClr val="FFFF00"/>
                  </a:solidFill>
                </a:rPr>
                <a:t>OSSLT PRACTICE BOOKLET</a:t>
              </a:r>
              <a:r>
                <a:rPr lang="en-US" sz="2400" b="1" dirty="0">
                  <a:solidFill>
                    <a:schemeClr val="tx1"/>
                  </a:solidFill>
                </a:rPr>
                <a:t> WHICH WILL BE USED TO COMPLETE THE WEEKLY ACTIVITY.</a:t>
              </a:r>
            </a:p>
            <a:p>
              <a:pPr defTabSz="888733">
                <a:spcBef>
                  <a:spcPct val="0"/>
                </a:spcBef>
              </a:pPr>
              <a:endParaRPr lang="en-US" sz="2400" b="1" dirty="0">
                <a:solidFill>
                  <a:schemeClr val="tx1"/>
                </a:solidFill>
              </a:endParaRPr>
            </a:p>
            <a:p>
              <a:pPr defTabSz="888733">
                <a:spcBef>
                  <a:spcPct val="0"/>
                </a:spcBef>
              </a:pPr>
              <a:r>
                <a:rPr lang="en-US" sz="2400" b="1" dirty="0">
                  <a:solidFill>
                    <a:schemeClr val="tx1"/>
                  </a:solidFill>
                </a:rPr>
                <a:t> STUDENTS WILL </a:t>
              </a:r>
              <a:r>
                <a:rPr lang="en-US" sz="2400" b="1" dirty="0">
                  <a:solidFill>
                    <a:srgbClr val="FFFF00"/>
                  </a:solidFill>
                </a:rPr>
                <a:t>BE RESPONSIBLE </a:t>
              </a:r>
              <a:r>
                <a:rPr lang="en-US" sz="2400" b="1" dirty="0">
                  <a:solidFill>
                    <a:schemeClr val="tx1"/>
                  </a:solidFill>
                </a:rPr>
                <a:t>FOR BRINGING IT TO THE </a:t>
              </a:r>
              <a:r>
                <a:rPr lang="en-US" sz="2400" b="1" dirty="0">
                  <a:solidFill>
                    <a:srgbClr val="FFFF00"/>
                  </a:solidFill>
                </a:rPr>
                <a:t>CORRECT CLASS</a:t>
              </a:r>
              <a:r>
                <a:rPr lang="en-US" sz="2400" b="1" dirty="0">
                  <a:solidFill>
                    <a:schemeClr val="tx1"/>
                  </a:solidFill>
                </a:rPr>
                <a:t> EACH WEEK!!</a:t>
              </a:r>
            </a:p>
          </p:txBody>
        </p:sp>
      </p:grpSp>
      <p:pic>
        <p:nvPicPr>
          <p:cNvPr id="4" name="Graphic 3" descr="Daily calendar with solid fill">
            <a:extLst>
              <a:ext uri="{FF2B5EF4-FFF2-40B4-BE49-F238E27FC236}">
                <a16:creationId xmlns:a16="http://schemas.microsoft.com/office/drawing/2014/main" id="{16CCB679-B9CE-0FA5-7DD2-CEF81E2382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25390" y="1151388"/>
            <a:ext cx="914400" cy="914400"/>
          </a:xfrm>
          <a:prstGeom prst="rect">
            <a:avLst/>
          </a:prstGeom>
        </p:spPr>
      </p:pic>
      <p:pic>
        <p:nvPicPr>
          <p:cNvPr id="6" name="Graphic 5" descr="Storytelling with solid fill">
            <a:extLst>
              <a:ext uri="{FF2B5EF4-FFF2-40B4-BE49-F238E27FC236}">
                <a16:creationId xmlns:a16="http://schemas.microsoft.com/office/drawing/2014/main" id="{83D20587-E8D5-03F1-E69E-707A16C1758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79112" y="4341567"/>
            <a:ext cx="914400" cy="914400"/>
          </a:xfrm>
          <a:prstGeom prst="rect">
            <a:avLst/>
          </a:prstGeom>
        </p:spPr>
      </p:pic>
    </p:spTree>
    <p:extLst>
      <p:ext uri="{BB962C8B-B14F-4D97-AF65-F5344CB8AC3E}">
        <p14:creationId xmlns:p14="http://schemas.microsoft.com/office/powerpoint/2010/main" val="1600483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BC83-A70D-4D93-98E4-985B0FA55D0C}"/>
              </a:ext>
            </a:extLst>
          </p:cNvPr>
          <p:cNvSpPr>
            <a:spLocks noGrp="1"/>
          </p:cNvSpPr>
          <p:nvPr>
            <p:ph type="title"/>
          </p:nvPr>
        </p:nvSpPr>
        <p:spPr>
          <a:xfrm>
            <a:off x="253767" y="233634"/>
            <a:ext cx="4476937" cy="6852965"/>
          </a:xfrm>
          <a:custGeom>
            <a:avLst/>
            <a:gdLst>
              <a:gd name="connsiteX0" fmla="*/ 0 w 8105033"/>
              <a:gd name="connsiteY0" fmla="*/ 0 h 749809"/>
              <a:gd name="connsiteX1" fmla="*/ 1783107 w 8105033"/>
              <a:gd name="connsiteY1" fmla="*/ 0 h 749809"/>
              <a:gd name="connsiteX2" fmla="*/ 2413138 w 8105033"/>
              <a:gd name="connsiteY2" fmla="*/ 0 h 749809"/>
              <a:gd name="connsiteX3" fmla="*/ 2989677 w 8105033"/>
              <a:gd name="connsiteY3" fmla="*/ 0 h 749809"/>
              <a:gd name="connsiteX4" fmla="*/ 3566215 w 8105033"/>
              <a:gd name="connsiteY4" fmla="*/ 0 h 749809"/>
              <a:gd name="connsiteX5" fmla="*/ 5268272 w 8105033"/>
              <a:gd name="connsiteY5" fmla="*/ 0 h 749809"/>
              <a:gd name="connsiteX6" fmla="*/ 8105033 w 8105033"/>
              <a:gd name="connsiteY6" fmla="*/ 0 h 749809"/>
              <a:gd name="connsiteX7" fmla="*/ 8105033 w 8105033"/>
              <a:gd name="connsiteY7" fmla="*/ 92119 h 749809"/>
              <a:gd name="connsiteX8" fmla="*/ 8105033 w 8105033"/>
              <a:gd name="connsiteY8" fmla="*/ 184238 h 749809"/>
              <a:gd name="connsiteX9" fmla="*/ 8105033 w 8105033"/>
              <a:gd name="connsiteY9" fmla="*/ 306350 h 749809"/>
              <a:gd name="connsiteX10" fmla="*/ 8105033 w 8105033"/>
              <a:gd name="connsiteY10" fmla="*/ 390971 h 749809"/>
              <a:gd name="connsiteX11" fmla="*/ 8105033 w 8105033"/>
              <a:gd name="connsiteY11" fmla="*/ 513083 h 749809"/>
              <a:gd name="connsiteX12" fmla="*/ 8105033 w 8105033"/>
              <a:gd name="connsiteY12" fmla="*/ 612700 h 749809"/>
              <a:gd name="connsiteX13" fmla="*/ 8105033 w 8105033"/>
              <a:gd name="connsiteY13" fmla="*/ 749809 h 749809"/>
              <a:gd name="connsiteX14" fmla="*/ 6727176 w 8105033"/>
              <a:gd name="connsiteY14" fmla="*/ 749809 h 749809"/>
              <a:gd name="connsiteX15" fmla="*/ 4944068 w 8105033"/>
              <a:gd name="connsiteY15" fmla="*/ 749809 h 749809"/>
              <a:gd name="connsiteX16" fmla="*/ 4430750 w 8105033"/>
              <a:gd name="connsiteY16" fmla="*/ 749809 h 749809"/>
              <a:gd name="connsiteX17" fmla="*/ 3917431 w 8105033"/>
              <a:gd name="connsiteY17" fmla="*/ 749809 h 749809"/>
              <a:gd name="connsiteX18" fmla="*/ 3404113 w 8105033"/>
              <a:gd name="connsiteY18" fmla="*/ 749809 h 749809"/>
              <a:gd name="connsiteX19" fmla="*/ 1783107 w 8105033"/>
              <a:gd name="connsiteY19" fmla="*/ 749809 h 749809"/>
              <a:gd name="connsiteX20" fmla="*/ 1153076 w 8105033"/>
              <a:gd name="connsiteY20" fmla="*/ 749809 h 749809"/>
              <a:gd name="connsiteX21" fmla="*/ 612200 w 8105033"/>
              <a:gd name="connsiteY21" fmla="*/ 749809 h 749809"/>
              <a:gd name="connsiteX22" fmla="*/ 0 w 8105033"/>
              <a:gd name="connsiteY22" fmla="*/ 749809 h 749809"/>
              <a:gd name="connsiteX23" fmla="*/ 0 w 8105033"/>
              <a:gd name="connsiteY23" fmla="*/ 642693 h 749809"/>
              <a:gd name="connsiteX24" fmla="*/ 0 w 8105033"/>
              <a:gd name="connsiteY24" fmla="*/ 543076 h 749809"/>
              <a:gd name="connsiteX25" fmla="*/ 0 w 8105033"/>
              <a:gd name="connsiteY25" fmla="*/ 420964 h 749809"/>
              <a:gd name="connsiteX26" fmla="*/ 0 w 8105033"/>
              <a:gd name="connsiteY26" fmla="*/ 313848 h 749809"/>
              <a:gd name="connsiteX27" fmla="*/ 0 w 8105033"/>
              <a:gd name="connsiteY27" fmla="*/ 214231 h 749809"/>
              <a:gd name="connsiteX28" fmla="*/ 0 w 8105033"/>
              <a:gd name="connsiteY28" fmla="*/ 129609 h 749809"/>
              <a:gd name="connsiteX29" fmla="*/ 0 w 8105033"/>
              <a:gd name="connsiteY29" fmla="*/ 0 h 749809"/>
              <a:gd name="connsiteX0" fmla="*/ 0 w 8105033"/>
              <a:gd name="connsiteY0" fmla="*/ 0 h 749809"/>
              <a:gd name="connsiteX1" fmla="*/ 1539955 w 8105033"/>
              <a:gd name="connsiteY1" fmla="*/ 0 h 749809"/>
              <a:gd name="connsiteX2" fmla="*/ 3323062 w 8105033"/>
              <a:gd name="connsiteY2" fmla="*/ 0 h 749809"/>
              <a:gd name="connsiteX3" fmla="*/ 4944068 w 8105033"/>
              <a:gd name="connsiteY3" fmla="*/ 0 h 749809"/>
              <a:gd name="connsiteX4" fmla="*/ 6646125 w 8105033"/>
              <a:gd name="connsiteY4" fmla="*/ 0 h 749809"/>
              <a:gd name="connsiteX5" fmla="*/ 7088660 w 8105033"/>
              <a:gd name="connsiteY5" fmla="*/ 0 h 749809"/>
              <a:gd name="connsiteX6" fmla="*/ 7531196 w 8105033"/>
              <a:gd name="connsiteY6" fmla="*/ 0 h 749809"/>
              <a:gd name="connsiteX7" fmla="*/ 8105033 w 8105033"/>
              <a:gd name="connsiteY7" fmla="*/ 0 h 749809"/>
              <a:gd name="connsiteX8" fmla="*/ 8105033 w 8105033"/>
              <a:gd name="connsiteY8" fmla="*/ 122111 h 749809"/>
              <a:gd name="connsiteX9" fmla="*/ 8105033 w 8105033"/>
              <a:gd name="connsiteY9" fmla="*/ 244223 h 749809"/>
              <a:gd name="connsiteX10" fmla="*/ 8105033 w 8105033"/>
              <a:gd name="connsiteY10" fmla="*/ 358837 h 749809"/>
              <a:gd name="connsiteX11" fmla="*/ 8105033 w 8105033"/>
              <a:gd name="connsiteY11" fmla="*/ 450956 h 749809"/>
              <a:gd name="connsiteX12" fmla="*/ 8105033 w 8105033"/>
              <a:gd name="connsiteY12" fmla="*/ 535577 h 749809"/>
              <a:gd name="connsiteX13" fmla="*/ 8105033 w 8105033"/>
              <a:gd name="connsiteY13" fmla="*/ 620199 h 749809"/>
              <a:gd name="connsiteX14" fmla="*/ 8105033 w 8105033"/>
              <a:gd name="connsiteY14" fmla="*/ 749809 h 749809"/>
              <a:gd name="connsiteX15" fmla="*/ 7475002 w 8105033"/>
              <a:gd name="connsiteY15" fmla="*/ 749809 h 749809"/>
              <a:gd name="connsiteX16" fmla="*/ 6934125 w 8105033"/>
              <a:gd name="connsiteY16" fmla="*/ 749809 h 749809"/>
              <a:gd name="connsiteX17" fmla="*/ 6321925 w 8105033"/>
              <a:gd name="connsiteY17" fmla="*/ 749809 h 749809"/>
              <a:gd name="connsiteX18" fmla="*/ 4538817 w 8105033"/>
              <a:gd name="connsiteY18" fmla="*/ 749809 h 749809"/>
              <a:gd name="connsiteX19" fmla="*/ 3971465 w 8105033"/>
              <a:gd name="connsiteY19" fmla="*/ 749809 h 749809"/>
              <a:gd name="connsiteX20" fmla="*/ 3387092 w 8105033"/>
              <a:gd name="connsiteY20" fmla="*/ 749809 h 749809"/>
              <a:gd name="connsiteX21" fmla="*/ 2836760 w 8105033"/>
              <a:gd name="connsiteY21" fmla="*/ 749809 h 749809"/>
              <a:gd name="connsiteX22" fmla="*/ 0 w 8105033"/>
              <a:gd name="connsiteY22" fmla="*/ 749809 h 749809"/>
              <a:gd name="connsiteX23" fmla="*/ 0 w 8105033"/>
              <a:gd name="connsiteY23" fmla="*/ 665187 h 749809"/>
              <a:gd name="connsiteX24" fmla="*/ 0 w 8105033"/>
              <a:gd name="connsiteY24" fmla="*/ 565570 h 749809"/>
              <a:gd name="connsiteX25" fmla="*/ 0 w 8105033"/>
              <a:gd name="connsiteY25" fmla="*/ 473450 h 749809"/>
              <a:gd name="connsiteX26" fmla="*/ 0 w 8105033"/>
              <a:gd name="connsiteY26" fmla="*/ 388829 h 749809"/>
              <a:gd name="connsiteX27" fmla="*/ 0 w 8105033"/>
              <a:gd name="connsiteY27" fmla="*/ 281713 h 749809"/>
              <a:gd name="connsiteX28" fmla="*/ 0 w 8105033"/>
              <a:gd name="connsiteY28" fmla="*/ 174598 h 749809"/>
              <a:gd name="connsiteX29" fmla="*/ 0 w 8105033"/>
              <a:gd name="connsiteY29" fmla="*/ 0 h 74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105033" h="749809" fill="none" extrusionOk="0">
                <a:moveTo>
                  <a:pt x="0" y="0"/>
                </a:moveTo>
                <a:cubicBezTo>
                  <a:pt x="854009" y="-18020"/>
                  <a:pt x="1160425" y="14582"/>
                  <a:pt x="1783107" y="0"/>
                </a:cubicBezTo>
                <a:cubicBezTo>
                  <a:pt x="2064390" y="-46074"/>
                  <a:pt x="2222174" y="9217"/>
                  <a:pt x="2413138" y="0"/>
                </a:cubicBezTo>
                <a:cubicBezTo>
                  <a:pt x="2604102" y="-9217"/>
                  <a:pt x="2789463" y="54170"/>
                  <a:pt x="2989677" y="0"/>
                </a:cubicBezTo>
                <a:cubicBezTo>
                  <a:pt x="3189891" y="-54170"/>
                  <a:pt x="3421368" y="49390"/>
                  <a:pt x="3566215" y="0"/>
                </a:cubicBezTo>
                <a:cubicBezTo>
                  <a:pt x="3878259" y="34091"/>
                  <a:pt x="4737964" y="-85396"/>
                  <a:pt x="5268272" y="0"/>
                </a:cubicBezTo>
                <a:cubicBezTo>
                  <a:pt x="5870623" y="62743"/>
                  <a:pt x="6900496" y="6106"/>
                  <a:pt x="8105033" y="0"/>
                </a:cubicBezTo>
                <a:cubicBezTo>
                  <a:pt x="8132374" y="12680"/>
                  <a:pt x="8034579" y="55300"/>
                  <a:pt x="8105033" y="92119"/>
                </a:cubicBezTo>
                <a:cubicBezTo>
                  <a:pt x="8167846" y="126690"/>
                  <a:pt x="8085771" y="165725"/>
                  <a:pt x="8105033" y="184238"/>
                </a:cubicBezTo>
                <a:cubicBezTo>
                  <a:pt x="8134230" y="236220"/>
                  <a:pt x="7899421" y="226582"/>
                  <a:pt x="8105033" y="306350"/>
                </a:cubicBezTo>
                <a:cubicBezTo>
                  <a:pt x="8305578" y="362295"/>
                  <a:pt x="7987808" y="377928"/>
                  <a:pt x="8105033" y="390971"/>
                </a:cubicBezTo>
                <a:cubicBezTo>
                  <a:pt x="8218808" y="413309"/>
                  <a:pt x="8051620" y="476555"/>
                  <a:pt x="8105033" y="513083"/>
                </a:cubicBezTo>
                <a:cubicBezTo>
                  <a:pt x="8193431" y="561151"/>
                  <a:pt x="7975630" y="566879"/>
                  <a:pt x="8105033" y="612700"/>
                </a:cubicBezTo>
                <a:cubicBezTo>
                  <a:pt x="8223713" y="652594"/>
                  <a:pt x="8070937" y="713411"/>
                  <a:pt x="8105033" y="749809"/>
                </a:cubicBezTo>
                <a:cubicBezTo>
                  <a:pt x="7585655" y="724742"/>
                  <a:pt x="7382618" y="731866"/>
                  <a:pt x="6727176" y="749809"/>
                </a:cubicBezTo>
                <a:cubicBezTo>
                  <a:pt x="5968784" y="753901"/>
                  <a:pt x="5579837" y="716658"/>
                  <a:pt x="4944068" y="749809"/>
                </a:cubicBezTo>
                <a:cubicBezTo>
                  <a:pt x="4752853" y="803512"/>
                  <a:pt x="4594089" y="700049"/>
                  <a:pt x="4430750" y="749809"/>
                </a:cubicBezTo>
                <a:cubicBezTo>
                  <a:pt x="4267411" y="799569"/>
                  <a:pt x="4093582" y="737052"/>
                  <a:pt x="3917431" y="749809"/>
                </a:cubicBezTo>
                <a:cubicBezTo>
                  <a:pt x="3741280" y="762566"/>
                  <a:pt x="3564668" y="749678"/>
                  <a:pt x="3404113" y="749809"/>
                </a:cubicBezTo>
                <a:cubicBezTo>
                  <a:pt x="3138574" y="723150"/>
                  <a:pt x="2329228" y="770812"/>
                  <a:pt x="1783107" y="749809"/>
                </a:cubicBezTo>
                <a:cubicBezTo>
                  <a:pt x="1479810" y="758195"/>
                  <a:pt x="1404529" y="736473"/>
                  <a:pt x="1153076" y="749809"/>
                </a:cubicBezTo>
                <a:cubicBezTo>
                  <a:pt x="901623" y="763145"/>
                  <a:pt x="869907" y="696724"/>
                  <a:pt x="612200" y="749809"/>
                </a:cubicBezTo>
                <a:cubicBezTo>
                  <a:pt x="354493" y="802894"/>
                  <a:pt x="288481" y="676840"/>
                  <a:pt x="0" y="749809"/>
                </a:cubicBezTo>
                <a:cubicBezTo>
                  <a:pt x="-157428" y="711896"/>
                  <a:pt x="160787" y="714805"/>
                  <a:pt x="0" y="642693"/>
                </a:cubicBezTo>
                <a:cubicBezTo>
                  <a:pt x="-203464" y="604637"/>
                  <a:pt x="151479" y="606451"/>
                  <a:pt x="0" y="543076"/>
                </a:cubicBezTo>
                <a:cubicBezTo>
                  <a:pt x="-176084" y="493825"/>
                  <a:pt x="54963" y="468354"/>
                  <a:pt x="0" y="420964"/>
                </a:cubicBezTo>
                <a:cubicBezTo>
                  <a:pt x="-74517" y="380359"/>
                  <a:pt x="79766" y="354044"/>
                  <a:pt x="0" y="313848"/>
                </a:cubicBezTo>
                <a:cubicBezTo>
                  <a:pt x="-64804" y="283300"/>
                  <a:pt x="48564" y="251185"/>
                  <a:pt x="0" y="214231"/>
                </a:cubicBezTo>
                <a:cubicBezTo>
                  <a:pt x="-47195" y="170384"/>
                  <a:pt x="85267" y="159621"/>
                  <a:pt x="0" y="129609"/>
                </a:cubicBezTo>
                <a:cubicBezTo>
                  <a:pt x="-83110" y="103416"/>
                  <a:pt x="20920" y="32284"/>
                  <a:pt x="0" y="0"/>
                </a:cubicBezTo>
                <a:close/>
              </a:path>
              <a:path w="8105033" h="749809" stroke="0" extrusionOk="0">
                <a:moveTo>
                  <a:pt x="0" y="0"/>
                </a:moveTo>
                <a:cubicBezTo>
                  <a:pt x="467186" y="84431"/>
                  <a:pt x="1062075" y="-33880"/>
                  <a:pt x="1539955" y="0"/>
                </a:cubicBezTo>
                <a:cubicBezTo>
                  <a:pt x="1970267" y="-100371"/>
                  <a:pt x="2779335" y="-71693"/>
                  <a:pt x="3323062" y="0"/>
                </a:cubicBezTo>
                <a:cubicBezTo>
                  <a:pt x="3996029" y="67284"/>
                  <a:pt x="4307561" y="-40660"/>
                  <a:pt x="4944068" y="0"/>
                </a:cubicBezTo>
                <a:cubicBezTo>
                  <a:pt x="5599065" y="-70470"/>
                  <a:pt x="5970044" y="92988"/>
                  <a:pt x="6646125" y="0"/>
                </a:cubicBezTo>
                <a:cubicBezTo>
                  <a:pt x="6817720" y="-10813"/>
                  <a:pt x="6965973" y="43689"/>
                  <a:pt x="7088660" y="0"/>
                </a:cubicBezTo>
                <a:cubicBezTo>
                  <a:pt x="7211347" y="-43689"/>
                  <a:pt x="7403613" y="7695"/>
                  <a:pt x="7531196" y="0"/>
                </a:cubicBezTo>
                <a:cubicBezTo>
                  <a:pt x="7658779" y="-7695"/>
                  <a:pt x="7905105" y="22138"/>
                  <a:pt x="8105033" y="0"/>
                </a:cubicBezTo>
                <a:cubicBezTo>
                  <a:pt x="8206028" y="26192"/>
                  <a:pt x="7911566" y="41257"/>
                  <a:pt x="8105033" y="122111"/>
                </a:cubicBezTo>
                <a:cubicBezTo>
                  <a:pt x="8318668" y="140293"/>
                  <a:pt x="7942034" y="228523"/>
                  <a:pt x="8105033" y="244223"/>
                </a:cubicBezTo>
                <a:cubicBezTo>
                  <a:pt x="8326618" y="296591"/>
                  <a:pt x="7989693" y="291306"/>
                  <a:pt x="8105033" y="358837"/>
                </a:cubicBezTo>
                <a:cubicBezTo>
                  <a:pt x="8243368" y="360177"/>
                  <a:pt x="7940106" y="431653"/>
                  <a:pt x="8105033" y="450956"/>
                </a:cubicBezTo>
                <a:cubicBezTo>
                  <a:pt x="8267613" y="490526"/>
                  <a:pt x="8090222" y="509116"/>
                  <a:pt x="8105033" y="535577"/>
                </a:cubicBezTo>
                <a:cubicBezTo>
                  <a:pt x="8087226" y="564465"/>
                  <a:pt x="8027521" y="586999"/>
                  <a:pt x="8105033" y="620199"/>
                </a:cubicBezTo>
                <a:cubicBezTo>
                  <a:pt x="8186544" y="644553"/>
                  <a:pt x="8101608" y="718935"/>
                  <a:pt x="8105033" y="749809"/>
                </a:cubicBezTo>
                <a:cubicBezTo>
                  <a:pt x="7853972" y="817166"/>
                  <a:pt x="7649916" y="688583"/>
                  <a:pt x="7475002" y="749809"/>
                </a:cubicBezTo>
                <a:cubicBezTo>
                  <a:pt x="7300088" y="811035"/>
                  <a:pt x="7051315" y="730982"/>
                  <a:pt x="6934125" y="749809"/>
                </a:cubicBezTo>
                <a:cubicBezTo>
                  <a:pt x="6816935" y="768636"/>
                  <a:pt x="6623494" y="722372"/>
                  <a:pt x="6321925" y="749809"/>
                </a:cubicBezTo>
                <a:cubicBezTo>
                  <a:pt x="5890647" y="802220"/>
                  <a:pt x="4817204" y="785842"/>
                  <a:pt x="4538817" y="749809"/>
                </a:cubicBezTo>
                <a:cubicBezTo>
                  <a:pt x="4295752" y="801592"/>
                  <a:pt x="4153118" y="731657"/>
                  <a:pt x="3971465" y="749809"/>
                </a:cubicBezTo>
                <a:cubicBezTo>
                  <a:pt x="3789812" y="767961"/>
                  <a:pt x="3673041" y="688821"/>
                  <a:pt x="3387092" y="749809"/>
                </a:cubicBezTo>
                <a:cubicBezTo>
                  <a:pt x="3101143" y="810797"/>
                  <a:pt x="3075874" y="706303"/>
                  <a:pt x="2836760" y="749809"/>
                </a:cubicBezTo>
                <a:cubicBezTo>
                  <a:pt x="2251151" y="616985"/>
                  <a:pt x="1054284" y="460620"/>
                  <a:pt x="0" y="749809"/>
                </a:cubicBezTo>
                <a:cubicBezTo>
                  <a:pt x="-18569" y="731682"/>
                  <a:pt x="68367" y="686963"/>
                  <a:pt x="0" y="665187"/>
                </a:cubicBezTo>
                <a:cubicBezTo>
                  <a:pt x="-79429" y="621722"/>
                  <a:pt x="185431" y="590000"/>
                  <a:pt x="0" y="565570"/>
                </a:cubicBezTo>
                <a:cubicBezTo>
                  <a:pt x="-163785" y="544099"/>
                  <a:pt x="24633" y="493863"/>
                  <a:pt x="0" y="473450"/>
                </a:cubicBezTo>
                <a:cubicBezTo>
                  <a:pt x="-21987" y="473069"/>
                  <a:pt x="134331" y="422618"/>
                  <a:pt x="0" y="388829"/>
                </a:cubicBezTo>
                <a:cubicBezTo>
                  <a:pt x="-123426" y="353337"/>
                  <a:pt x="9969" y="311610"/>
                  <a:pt x="0" y="281713"/>
                </a:cubicBezTo>
                <a:cubicBezTo>
                  <a:pt x="-34168" y="278411"/>
                  <a:pt x="86568" y="234614"/>
                  <a:pt x="0" y="174598"/>
                </a:cubicBezTo>
                <a:cubicBezTo>
                  <a:pt x="-110226" y="177060"/>
                  <a:pt x="256866" y="78835"/>
                  <a:pt x="0" y="0"/>
                </a:cubicBezTo>
                <a:close/>
              </a:path>
              <a:path w="8105033" h="749809" fill="none" stroke="0" extrusionOk="0">
                <a:moveTo>
                  <a:pt x="0" y="0"/>
                </a:moveTo>
                <a:cubicBezTo>
                  <a:pt x="877722" y="37543"/>
                  <a:pt x="1145731" y="-54448"/>
                  <a:pt x="1783107" y="0"/>
                </a:cubicBezTo>
                <a:cubicBezTo>
                  <a:pt x="2045260" y="-30398"/>
                  <a:pt x="2186279" y="36433"/>
                  <a:pt x="2323983" y="0"/>
                </a:cubicBezTo>
                <a:cubicBezTo>
                  <a:pt x="2461687" y="-36433"/>
                  <a:pt x="2816516" y="64807"/>
                  <a:pt x="2954015" y="0"/>
                </a:cubicBezTo>
                <a:cubicBezTo>
                  <a:pt x="3091514" y="-64807"/>
                  <a:pt x="3366176" y="52215"/>
                  <a:pt x="3566215" y="0"/>
                </a:cubicBezTo>
                <a:cubicBezTo>
                  <a:pt x="3913001" y="-50071"/>
                  <a:pt x="4741379" y="24105"/>
                  <a:pt x="5268272" y="0"/>
                </a:cubicBezTo>
                <a:cubicBezTo>
                  <a:pt x="5473879" y="113827"/>
                  <a:pt x="6893735" y="-318583"/>
                  <a:pt x="8105033" y="0"/>
                </a:cubicBezTo>
                <a:cubicBezTo>
                  <a:pt x="8118590" y="28459"/>
                  <a:pt x="8049177" y="48072"/>
                  <a:pt x="8105033" y="92119"/>
                </a:cubicBezTo>
                <a:cubicBezTo>
                  <a:pt x="8165327" y="126374"/>
                  <a:pt x="8092380" y="151721"/>
                  <a:pt x="8105033" y="184238"/>
                </a:cubicBezTo>
                <a:cubicBezTo>
                  <a:pt x="8117291" y="215680"/>
                  <a:pt x="7930360" y="251105"/>
                  <a:pt x="8105033" y="306350"/>
                </a:cubicBezTo>
                <a:cubicBezTo>
                  <a:pt x="8292910" y="349004"/>
                  <a:pt x="8006469" y="366586"/>
                  <a:pt x="8105033" y="390971"/>
                </a:cubicBezTo>
                <a:cubicBezTo>
                  <a:pt x="8208985" y="409752"/>
                  <a:pt x="8053769" y="477991"/>
                  <a:pt x="8105033" y="513083"/>
                </a:cubicBezTo>
                <a:cubicBezTo>
                  <a:pt x="8155439" y="545356"/>
                  <a:pt x="7980448" y="573713"/>
                  <a:pt x="8105033" y="612700"/>
                </a:cubicBezTo>
                <a:cubicBezTo>
                  <a:pt x="8227276" y="652126"/>
                  <a:pt x="8049670" y="714635"/>
                  <a:pt x="8105033" y="749809"/>
                </a:cubicBezTo>
                <a:cubicBezTo>
                  <a:pt x="7635380" y="750713"/>
                  <a:pt x="7384434" y="762426"/>
                  <a:pt x="6727176" y="749809"/>
                </a:cubicBezTo>
                <a:cubicBezTo>
                  <a:pt x="5996897" y="802622"/>
                  <a:pt x="5582795" y="785354"/>
                  <a:pt x="4944068" y="749809"/>
                </a:cubicBezTo>
                <a:cubicBezTo>
                  <a:pt x="4785395" y="798008"/>
                  <a:pt x="4625976" y="697629"/>
                  <a:pt x="4430750" y="749809"/>
                </a:cubicBezTo>
                <a:cubicBezTo>
                  <a:pt x="4235524" y="801989"/>
                  <a:pt x="4057793" y="720238"/>
                  <a:pt x="3902032" y="749809"/>
                </a:cubicBezTo>
                <a:cubicBezTo>
                  <a:pt x="3746271" y="779380"/>
                  <a:pt x="3543222" y="695749"/>
                  <a:pt x="3404113" y="749809"/>
                </a:cubicBezTo>
                <a:cubicBezTo>
                  <a:pt x="3102262" y="863154"/>
                  <a:pt x="2293285" y="728702"/>
                  <a:pt x="1783107" y="749809"/>
                </a:cubicBezTo>
                <a:cubicBezTo>
                  <a:pt x="1557270" y="782296"/>
                  <a:pt x="1407656" y="732122"/>
                  <a:pt x="1170907" y="749809"/>
                </a:cubicBezTo>
                <a:cubicBezTo>
                  <a:pt x="934158" y="767496"/>
                  <a:pt x="838808" y="698099"/>
                  <a:pt x="612200" y="749809"/>
                </a:cubicBezTo>
                <a:cubicBezTo>
                  <a:pt x="385592" y="801519"/>
                  <a:pt x="249608" y="742726"/>
                  <a:pt x="0" y="749809"/>
                </a:cubicBezTo>
                <a:cubicBezTo>
                  <a:pt x="-183956" y="727515"/>
                  <a:pt x="163190" y="680643"/>
                  <a:pt x="0" y="642693"/>
                </a:cubicBezTo>
                <a:cubicBezTo>
                  <a:pt x="-169601" y="552838"/>
                  <a:pt x="183498" y="583034"/>
                  <a:pt x="0" y="543076"/>
                </a:cubicBezTo>
                <a:cubicBezTo>
                  <a:pt x="-161592" y="491649"/>
                  <a:pt x="65314" y="473923"/>
                  <a:pt x="0" y="420964"/>
                </a:cubicBezTo>
                <a:cubicBezTo>
                  <a:pt x="-59676" y="369664"/>
                  <a:pt x="77747" y="356759"/>
                  <a:pt x="0" y="313848"/>
                </a:cubicBezTo>
                <a:cubicBezTo>
                  <a:pt x="-79576" y="276097"/>
                  <a:pt x="36595" y="243077"/>
                  <a:pt x="0" y="214231"/>
                </a:cubicBezTo>
                <a:cubicBezTo>
                  <a:pt x="-43962" y="193386"/>
                  <a:pt x="103015" y="157990"/>
                  <a:pt x="0" y="129609"/>
                </a:cubicBezTo>
                <a:cubicBezTo>
                  <a:pt x="-82823" y="102949"/>
                  <a:pt x="21726" y="33451"/>
                  <a:pt x="0" y="0"/>
                </a:cubicBezTo>
                <a:close/>
              </a:path>
            </a:pathLst>
          </a:custGeom>
        </p:spPr>
        <p:txBody>
          <a:bodyPr>
            <a:normAutofit fontScale="90000"/>
          </a:bodyPr>
          <a:lstStyle/>
          <a:p>
            <a:pPr algn="ct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r>
              <a:rPr lang="en-US" sz="4900" b="1" dirty="0">
                <a:latin typeface="Comic Sans MS" panose="030F0702030302020204" pitchFamily="66" charset="0"/>
                <a:cs typeface="Cavolini" panose="03000502040302020204" pitchFamily="66" charset="0"/>
              </a:rPr>
              <a:t>IONA’S LITERACY PLAN FOR 2022-2023</a:t>
            </a:r>
            <a:br>
              <a:rPr lang="en-US" sz="4900" b="1" dirty="0">
                <a:latin typeface="Comic Sans MS" panose="030F0702030302020204" pitchFamily="66" charset="0"/>
                <a:cs typeface="Cavolini" panose="03000502040302020204" pitchFamily="66" charset="0"/>
              </a:rPr>
            </a:br>
            <a:r>
              <a:rPr lang="en-US" sz="4900" b="1" dirty="0">
                <a:latin typeface="Comic Sans MS" panose="030F0702030302020204" pitchFamily="66" charset="0"/>
                <a:cs typeface="Cavolini" panose="03000502040302020204" pitchFamily="66" charset="0"/>
              </a:rPr>
              <a:t>(continued…)</a:t>
            </a:r>
            <a:br>
              <a:rPr lang="en-US" sz="4900" b="1" dirty="0">
                <a:latin typeface="Comic Sans MS" panose="030F0702030302020204" pitchFamily="66" charset="0"/>
                <a:cs typeface="Cavolini" panose="03000502040302020204" pitchFamily="66" charset="0"/>
              </a:rPr>
            </a:br>
            <a:br>
              <a:rPr lang="en-US" sz="4900" b="1" dirty="0">
                <a:latin typeface="Comic Sans MS" panose="030F0702030302020204" pitchFamily="66" charset="0"/>
                <a:cs typeface="Cavolini" panose="03000502040302020204" pitchFamily="66" charset="0"/>
              </a:rPr>
            </a:br>
            <a:r>
              <a:rPr lang="en-US" sz="4900" b="1" dirty="0">
                <a:solidFill>
                  <a:schemeClr val="bg1"/>
                </a:solidFill>
                <a:latin typeface="Comic Sans MS" panose="030F0702030302020204" pitchFamily="66" charset="0"/>
                <a:cs typeface="Cavolini" panose="03000502040302020204" pitchFamily="66" charset="0"/>
              </a:rPr>
              <a:t> </a:t>
            </a:r>
            <a:br>
              <a:rPr lang="en-US" sz="4900" b="1" dirty="0">
                <a:latin typeface="Comic Sans MS" panose="030F0702030302020204" pitchFamily="66" charset="0"/>
                <a:cs typeface="Cavolini" panose="03000502040302020204" pitchFamily="66" charset="0"/>
              </a:rPr>
            </a:br>
            <a:endParaRPr lang="en-US" sz="4900" dirty="0">
              <a:latin typeface="Comic Sans MS" panose="030F0702030302020204" pitchFamily="66" charset="0"/>
            </a:endParaRPr>
          </a:p>
        </p:txBody>
      </p:sp>
      <p:grpSp>
        <p:nvGrpSpPr>
          <p:cNvPr id="9" name="Group 8">
            <a:extLst>
              <a:ext uri="{FF2B5EF4-FFF2-40B4-BE49-F238E27FC236}">
                <a16:creationId xmlns:a16="http://schemas.microsoft.com/office/drawing/2014/main" id="{67977299-949F-8E7A-2998-962E2C246D7A}"/>
              </a:ext>
            </a:extLst>
          </p:cNvPr>
          <p:cNvGrpSpPr/>
          <p:nvPr/>
        </p:nvGrpSpPr>
        <p:grpSpPr>
          <a:xfrm>
            <a:off x="5301202" y="679732"/>
            <a:ext cx="6633856" cy="5498535"/>
            <a:chOff x="5122308" y="232802"/>
            <a:chExt cx="6635584" cy="3170503"/>
          </a:xfrm>
          <a:solidFill>
            <a:schemeClr val="accent1">
              <a:lumMod val="75000"/>
            </a:schemeClr>
          </a:solidFill>
        </p:grpSpPr>
        <p:sp>
          <p:nvSpPr>
            <p:cNvPr id="10" name="Rectangle: Rounded Corners 9">
              <a:extLst>
                <a:ext uri="{FF2B5EF4-FFF2-40B4-BE49-F238E27FC236}">
                  <a16:creationId xmlns:a16="http://schemas.microsoft.com/office/drawing/2014/main" id="{58A5CE4D-5793-BE7C-4989-97115A910FF0}"/>
                </a:ext>
              </a:extLst>
            </p:cNvPr>
            <p:cNvSpPr/>
            <p:nvPr/>
          </p:nvSpPr>
          <p:spPr>
            <a:xfrm>
              <a:off x="5122308" y="232802"/>
              <a:ext cx="6600824" cy="1367986"/>
            </a:xfrm>
            <a:prstGeom prst="roundRect">
              <a:avLst>
                <a:gd name="adj" fmla="val 10000"/>
              </a:avLst>
            </a:prstGeom>
            <a:grpFill/>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Daily calendar with solid fill">
              <a:extLst>
                <a:ext uri="{FF2B5EF4-FFF2-40B4-BE49-F238E27FC236}">
                  <a16:creationId xmlns:a16="http://schemas.microsoft.com/office/drawing/2014/main" id="{29732B12-E041-4F83-CB8B-DD06196B01DC}"/>
                </a:ext>
              </a:extLst>
            </p:cNvPr>
            <p:cNvSpPr/>
            <p:nvPr/>
          </p:nvSpPr>
          <p:spPr>
            <a:xfrm>
              <a:off x="5197946" y="473366"/>
              <a:ext cx="753127" cy="751657"/>
            </a:xfrm>
            <a:prstGeom prst="rect">
              <a:avLst/>
            </a:prstGeom>
            <a:gr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6" name="Rectangle: Rounded Corners 15">
              <a:extLst>
                <a:ext uri="{FF2B5EF4-FFF2-40B4-BE49-F238E27FC236}">
                  <a16:creationId xmlns:a16="http://schemas.microsoft.com/office/drawing/2014/main" id="{751DBD3E-F88C-5646-6617-2BC59DC9D0CE}"/>
                </a:ext>
              </a:extLst>
            </p:cNvPr>
            <p:cNvSpPr/>
            <p:nvPr/>
          </p:nvSpPr>
          <p:spPr>
            <a:xfrm>
              <a:off x="5157068" y="1763979"/>
              <a:ext cx="6600824" cy="1639326"/>
            </a:xfrm>
            <a:prstGeom prst="roundRect">
              <a:avLst>
                <a:gd name="adj" fmla="val 10000"/>
              </a:avLst>
            </a:prstGeom>
            <a:grpFill/>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7" name="Rectangle 16" descr="Storytelling with solid fill">
              <a:extLst>
                <a:ext uri="{FF2B5EF4-FFF2-40B4-BE49-F238E27FC236}">
                  <a16:creationId xmlns:a16="http://schemas.microsoft.com/office/drawing/2014/main" id="{8F97038B-62A4-DCE3-3022-F59754957682}"/>
                </a:ext>
              </a:extLst>
            </p:cNvPr>
            <p:cNvSpPr/>
            <p:nvPr/>
          </p:nvSpPr>
          <p:spPr>
            <a:xfrm>
              <a:off x="5271692" y="2145220"/>
              <a:ext cx="753127" cy="751657"/>
            </a:xfrm>
            <a:prstGeom prst="rect">
              <a:avLst/>
            </a:prstGeom>
            <a:gr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23" name="TextBox 22">
            <a:extLst>
              <a:ext uri="{FF2B5EF4-FFF2-40B4-BE49-F238E27FC236}">
                <a16:creationId xmlns:a16="http://schemas.microsoft.com/office/drawing/2014/main" id="{127DC4FA-94DD-DB44-B53C-61B74BC703CA}"/>
              </a:ext>
            </a:extLst>
          </p:cNvPr>
          <p:cNvSpPr txBox="1"/>
          <p:nvPr/>
        </p:nvSpPr>
        <p:spPr>
          <a:xfrm>
            <a:off x="6410581" y="1022521"/>
            <a:ext cx="5431225" cy="1569660"/>
          </a:xfrm>
          <a:prstGeom prst="rect">
            <a:avLst/>
          </a:prstGeom>
          <a:noFill/>
        </p:spPr>
        <p:txBody>
          <a:bodyPr wrap="square" lIns="91440" tIns="45720" rIns="91440" bIns="45720" anchor="t">
            <a:spAutoFit/>
          </a:bodyPr>
          <a:lstStyle/>
          <a:p>
            <a:pPr defTabSz="888733">
              <a:spcBef>
                <a:spcPct val="0"/>
              </a:spcBef>
              <a:spcAft>
                <a:spcPct val="35000"/>
              </a:spcAft>
            </a:pPr>
            <a:r>
              <a:rPr lang="en-US" sz="2400" b="1" dirty="0"/>
              <a:t>LESSONS WILL </a:t>
            </a:r>
            <a:r>
              <a:rPr lang="en-US" sz="2400" b="1" dirty="0">
                <a:solidFill>
                  <a:srgbClr val="FFFF00"/>
                </a:solidFill>
              </a:rPr>
              <a:t>ROTATE EACH WEEK </a:t>
            </a:r>
            <a:r>
              <a:rPr lang="en-US" sz="2400" b="1" dirty="0"/>
              <a:t>FROM PERIOD TO PERIOD.  A </a:t>
            </a:r>
            <a:r>
              <a:rPr lang="en-US" sz="2400" b="1" dirty="0">
                <a:solidFill>
                  <a:srgbClr val="FFFF00"/>
                </a:solidFill>
              </a:rPr>
              <a:t>SCHEDULE</a:t>
            </a:r>
            <a:r>
              <a:rPr lang="en-US" sz="2400" b="1" dirty="0"/>
              <a:t> TO FOLLOW IS ENCLOSED IN THE STUDENT PRACTICE BOOKLET </a:t>
            </a:r>
          </a:p>
        </p:txBody>
      </p:sp>
      <p:sp>
        <p:nvSpPr>
          <p:cNvPr id="25" name="Freeform: Shape 24">
            <a:extLst>
              <a:ext uri="{FF2B5EF4-FFF2-40B4-BE49-F238E27FC236}">
                <a16:creationId xmlns:a16="http://schemas.microsoft.com/office/drawing/2014/main" id="{9737F4D3-CCB5-034D-B1D0-F6BF63F134F6}"/>
              </a:ext>
            </a:extLst>
          </p:cNvPr>
          <p:cNvSpPr/>
          <p:nvPr/>
        </p:nvSpPr>
        <p:spPr>
          <a:xfrm>
            <a:off x="6290832" y="3429000"/>
            <a:ext cx="5556871" cy="2538248"/>
          </a:xfrm>
          <a:custGeom>
            <a:avLst/>
            <a:gdLst>
              <a:gd name="connsiteX0" fmla="*/ 0 w 4890104"/>
              <a:gd name="connsiteY0" fmla="*/ 0 h 1367986"/>
              <a:gd name="connsiteX1" fmla="*/ 4890104 w 4890104"/>
              <a:gd name="connsiteY1" fmla="*/ 0 h 1367986"/>
              <a:gd name="connsiteX2" fmla="*/ 4890104 w 4890104"/>
              <a:gd name="connsiteY2" fmla="*/ 1367986 h 1367986"/>
              <a:gd name="connsiteX3" fmla="*/ 0 w 4890104"/>
              <a:gd name="connsiteY3" fmla="*/ 1367986 h 1367986"/>
              <a:gd name="connsiteX4" fmla="*/ 0 w 4890104"/>
              <a:gd name="connsiteY4" fmla="*/ 0 h 1367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0104" h="1367986">
                <a:moveTo>
                  <a:pt x="0" y="0"/>
                </a:moveTo>
                <a:lnTo>
                  <a:pt x="4890104" y="0"/>
                </a:lnTo>
                <a:lnTo>
                  <a:pt x="4890104" y="1367986"/>
                </a:lnTo>
                <a:lnTo>
                  <a:pt x="0" y="1367986"/>
                </a:lnTo>
                <a:lnTo>
                  <a:pt x="0" y="0"/>
                </a:lnTo>
                <a:close/>
              </a:path>
            </a:pathLst>
          </a:custGeom>
          <a:solidFill>
            <a:schemeClr val="accent1">
              <a:lumMod val="75000"/>
            </a:schemeClr>
          </a:solid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bg1">
              <a:hueOff val="0"/>
              <a:satOff val="0"/>
              <a:lumOff val="0"/>
              <a:alphaOff val="0"/>
            </a:schemeClr>
          </a:fontRef>
        </p:style>
        <p:txBody>
          <a:bodyPr spcFirstLastPara="0" vert="horz" wrap="square" lIns="144741" tIns="144741" rIns="144741" bIns="144741" numCol="1" spcCol="1270" anchor="ctr" anchorCtr="0">
            <a:noAutofit/>
          </a:bodyPr>
          <a:lstStyle/>
          <a:p>
            <a:pPr defTabSz="888733">
              <a:spcBef>
                <a:spcPct val="0"/>
              </a:spcBef>
              <a:spcAft>
                <a:spcPct val="35000"/>
              </a:spcAft>
            </a:pPr>
            <a:r>
              <a:rPr lang="en-US" sz="2400" b="1" dirty="0">
                <a:solidFill>
                  <a:schemeClr val="tx1"/>
                </a:solidFill>
              </a:rPr>
              <a:t>AFTER AN INTRODUCTORY INFORMATION SESSION, THE FIRST LESSON WILL </a:t>
            </a:r>
            <a:r>
              <a:rPr lang="en-US" sz="2400" b="1" dirty="0">
                <a:solidFill>
                  <a:srgbClr val="FFFF00"/>
                </a:solidFill>
              </a:rPr>
              <a:t>WEDNESDAY, NOVEMBER 2, DURING PERIOD 1</a:t>
            </a:r>
            <a:endParaRPr lang="en-US" sz="2400" dirty="0">
              <a:solidFill>
                <a:srgbClr val="FFFF00"/>
              </a:solidFill>
            </a:endParaRPr>
          </a:p>
        </p:txBody>
      </p:sp>
      <p:pic>
        <p:nvPicPr>
          <p:cNvPr id="5" name="Graphic 4" descr="Refresh with solid fill">
            <a:extLst>
              <a:ext uri="{FF2B5EF4-FFF2-40B4-BE49-F238E27FC236}">
                <a16:creationId xmlns:a16="http://schemas.microsoft.com/office/drawing/2014/main" id="{0F1C7AA4-28FC-B4D7-55D0-19F1BD8290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27149" y="1073711"/>
            <a:ext cx="914400" cy="914400"/>
          </a:xfrm>
          <a:prstGeom prst="rect">
            <a:avLst/>
          </a:prstGeom>
        </p:spPr>
      </p:pic>
      <p:pic>
        <p:nvPicPr>
          <p:cNvPr id="7" name="Graphic 6" descr="Classroom with solid fill">
            <a:extLst>
              <a:ext uri="{FF2B5EF4-FFF2-40B4-BE49-F238E27FC236}">
                <a16:creationId xmlns:a16="http://schemas.microsoft.com/office/drawing/2014/main" id="{078FE6EE-5987-8945-4FDF-FE811CDBB8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63818" y="3880121"/>
            <a:ext cx="914400" cy="914400"/>
          </a:xfrm>
          <a:prstGeom prst="rect">
            <a:avLst/>
          </a:prstGeom>
        </p:spPr>
      </p:pic>
    </p:spTree>
    <p:extLst>
      <p:ext uri="{BB962C8B-B14F-4D97-AF65-F5344CB8AC3E}">
        <p14:creationId xmlns:p14="http://schemas.microsoft.com/office/powerpoint/2010/main" val="368816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812" y="274638"/>
            <a:ext cx="11277600" cy="792162"/>
          </a:xfrm>
        </p:spPr>
        <p:txBody>
          <a:bodyPr>
            <a:normAutofit/>
          </a:bodyPr>
          <a:lstStyle/>
          <a:p>
            <a:pPr algn="ctr"/>
            <a:r>
              <a:rPr lang="en-US" sz="4400" b="1" dirty="0">
                <a:latin typeface="Comic Sans MS"/>
              </a:rPr>
              <a:t>STUDENT RESPONSIBILITIES</a:t>
            </a:r>
          </a:p>
        </p:txBody>
      </p:sp>
      <p:sp>
        <p:nvSpPr>
          <p:cNvPr id="3" name="Rectangle 2"/>
          <p:cNvSpPr/>
          <p:nvPr/>
        </p:nvSpPr>
        <p:spPr>
          <a:xfrm>
            <a:off x="379412" y="1524000"/>
            <a:ext cx="11430000" cy="5479962"/>
          </a:xfrm>
          <a:prstGeom prst="rect">
            <a:avLst/>
          </a:prstGeom>
        </p:spPr>
        <p:txBody>
          <a:bodyPr wrap="square" lIns="91440" tIns="45720" rIns="91440" bIns="45720" anchor="t">
            <a:spAutoFit/>
          </a:bodyPr>
          <a:lstStyle/>
          <a:p>
            <a:pPr lvl="0"/>
            <a:endParaRPr lang="en-US" sz="2400" dirty="0">
              <a:latin typeface="Comic Sans MS" panose="030F0702030302020204" pitchFamily="66" charset="0"/>
            </a:endParaRPr>
          </a:p>
          <a:p>
            <a:r>
              <a:rPr lang="en-US" sz="2400" dirty="0">
                <a:latin typeface="Comic Sans MS"/>
              </a:rPr>
              <a:t>ALL STUDENTS WILL GET THE BOOKLET ON WEDNESDAY, NOVEMBER 2; THEY</a:t>
            </a:r>
            <a:r>
              <a:rPr lang="en-US" sz="2400" dirty="0">
                <a:solidFill>
                  <a:srgbClr val="FFFFFF"/>
                </a:solidFill>
                <a:latin typeface="Comic Sans MS"/>
              </a:rPr>
              <a:t> SHOULD </a:t>
            </a:r>
            <a:r>
              <a:rPr lang="en-US" sz="2400" dirty="0">
                <a:solidFill>
                  <a:srgbClr val="FFFF00"/>
                </a:solidFill>
                <a:latin typeface="Comic Sans MS"/>
              </a:rPr>
              <a:t>WRITE THEIR NAME </a:t>
            </a:r>
            <a:r>
              <a:rPr lang="en-US" sz="2400" dirty="0">
                <a:latin typeface="Comic Sans MS"/>
              </a:rPr>
              <a:t>NEATLY </a:t>
            </a:r>
            <a:r>
              <a:rPr lang="en-US" sz="2400" dirty="0">
                <a:solidFill>
                  <a:srgbClr val="FFFF00"/>
                </a:solidFill>
                <a:latin typeface="Comic Sans MS"/>
              </a:rPr>
              <a:t>IN PEN </a:t>
            </a:r>
            <a:r>
              <a:rPr lang="en-US" sz="2400" dirty="0">
                <a:latin typeface="Comic Sans MS"/>
              </a:rPr>
              <a:t>ON THE </a:t>
            </a:r>
            <a:r>
              <a:rPr lang="en-US" sz="2400" dirty="0">
                <a:solidFill>
                  <a:srgbClr val="FFFF00"/>
                </a:solidFill>
                <a:latin typeface="Comic Sans MS"/>
              </a:rPr>
              <a:t>FRONT COVER </a:t>
            </a:r>
            <a:r>
              <a:rPr lang="en-US" sz="2400" dirty="0">
                <a:latin typeface="Comic Sans MS"/>
              </a:rPr>
              <a:t>AND COMPLETE THE INFORMATION ON THE </a:t>
            </a:r>
            <a:r>
              <a:rPr lang="en-US" sz="2400" dirty="0">
                <a:solidFill>
                  <a:srgbClr val="FFFF00"/>
                </a:solidFill>
                <a:latin typeface="Comic Sans MS"/>
              </a:rPr>
              <a:t>INSIDE COVER</a:t>
            </a:r>
            <a:r>
              <a:rPr lang="en-US" sz="2400" dirty="0">
                <a:latin typeface="Comic Sans MS"/>
              </a:rPr>
              <a:t>. </a:t>
            </a:r>
            <a:endParaRPr lang="en-US" sz="2400" dirty="0">
              <a:latin typeface="Comic Sans MS" panose="030F0702030302020204" pitchFamily="66" charset="0"/>
            </a:endParaRPr>
          </a:p>
          <a:p>
            <a:pPr lvl="0"/>
            <a:endParaRPr lang="en-US" sz="2400" dirty="0">
              <a:latin typeface="Comic Sans MS" panose="030F0702030302020204" pitchFamily="66" charset="0"/>
            </a:endParaRPr>
          </a:p>
          <a:p>
            <a:r>
              <a:rPr lang="en-US" sz="2400" dirty="0">
                <a:latin typeface="Comic Sans MS"/>
              </a:rPr>
              <a:t>WEDNESDAY EVENING, THEY MUST BRING IT HOME AND HAVE </a:t>
            </a:r>
            <a:r>
              <a:rPr lang="en-US" sz="2400" dirty="0">
                <a:solidFill>
                  <a:srgbClr val="FFFF00"/>
                </a:solidFill>
                <a:latin typeface="Comic Sans MS"/>
              </a:rPr>
              <a:t>PARENTS SIGN THE INSIDE COVER</a:t>
            </a:r>
            <a:r>
              <a:rPr lang="en-US" sz="2400" dirty="0">
                <a:latin typeface="Comic Sans MS"/>
              </a:rPr>
              <a:t>. THEN, GOING FORWARD, THERE WILL BE NO REASON TO BRING THE BOOKLET HOME. </a:t>
            </a:r>
            <a:endParaRPr lang="en-US" sz="2400" dirty="0">
              <a:solidFill>
                <a:srgbClr val="FFFFFF"/>
              </a:solidFill>
              <a:latin typeface="Comic Sans MS"/>
            </a:endParaRPr>
          </a:p>
          <a:p>
            <a:endParaRPr lang="en-US" sz="2400" dirty="0">
              <a:latin typeface="Comic Sans MS"/>
            </a:endParaRPr>
          </a:p>
          <a:p>
            <a:r>
              <a:rPr lang="en-US" sz="2400" dirty="0">
                <a:latin typeface="Comic Sans MS"/>
              </a:rPr>
              <a:t>IT SHOULD BE KEPT AT SCHOOL</a:t>
            </a:r>
            <a:r>
              <a:rPr lang="en-US" sz="2400" dirty="0">
                <a:solidFill>
                  <a:srgbClr val="FFFF00"/>
                </a:solidFill>
                <a:latin typeface="Comic Sans MS"/>
              </a:rPr>
              <a:t> IN THEIR LOCKER</a:t>
            </a:r>
            <a:r>
              <a:rPr lang="en-US" sz="2400" dirty="0">
                <a:solidFill>
                  <a:srgbClr val="00B0F0"/>
                </a:solidFill>
                <a:latin typeface="Comic Sans MS"/>
              </a:rPr>
              <a:t> </a:t>
            </a:r>
            <a:r>
              <a:rPr lang="en-US" sz="2400" dirty="0">
                <a:latin typeface="Comic Sans MS"/>
              </a:rPr>
              <a:t>SO THAT THEY ALWAYS HAVE IT FOR LITERACY WEDNESDAYS.</a:t>
            </a:r>
            <a:endParaRPr lang="en-US" dirty="0"/>
          </a:p>
          <a:p>
            <a:endParaRPr lang="en-US" sz="2400" dirty="0">
              <a:latin typeface="Comic Sans MS" panose="030F0702030302020204" pitchFamily="66" charset="0"/>
            </a:endParaRPr>
          </a:p>
          <a:p>
            <a:pPr>
              <a:lnSpc>
                <a:spcPct val="107000"/>
              </a:lnSpc>
              <a:tabLst>
                <a:tab pos="2085975" algn="l"/>
              </a:tabLst>
            </a:pPr>
            <a:r>
              <a:rPr lang="en-US" sz="2400" dirty="0">
                <a:latin typeface="Comic Sans MS"/>
              </a:rPr>
              <a:t>IF IT IS LOST, THE REPLACEMENT COST IS</a:t>
            </a:r>
            <a:r>
              <a:rPr lang="en-US" sz="2400" dirty="0">
                <a:solidFill>
                  <a:srgbClr val="FFFF00"/>
                </a:solidFill>
                <a:latin typeface="Comic Sans MS"/>
              </a:rPr>
              <a:t> $10. </a:t>
            </a:r>
            <a:endParaRPr lang="en-US" sz="2400" dirty="0">
              <a:solidFill>
                <a:srgbClr val="FFFF00"/>
              </a:solidFill>
              <a:latin typeface="Comic Sans MS" panose="030F0702030302020204" pitchFamily="66" charset="0"/>
            </a:endParaRPr>
          </a:p>
          <a:p>
            <a:pPr marR="0" lvl="0">
              <a:lnSpc>
                <a:spcPct val="107000"/>
              </a:lnSpc>
              <a:spcBef>
                <a:spcPts val="0"/>
              </a:spcBef>
              <a:spcAft>
                <a:spcPts val="0"/>
              </a:spcAft>
              <a:tabLst>
                <a:tab pos="2085975" algn="l"/>
              </a:tabLst>
            </a:pPr>
            <a:endParaRPr lang="en-US" sz="3600"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C1736-9990-C7B3-6F5A-DAD996A89C33}"/>
              </a:ext>
            </a:extLst>
          </p:cNvPr>
          <p:cNvSpPr>
            <a:spLocks noGrp="1"/>
          </p:cNvSpPr>
          <p:nvPr>
            <p:ph type="title"/>
          </p:nvPr>
        </p:nvSpPr>
        <p:spPr>
          <a:xfrm>
            <a:off x="573754" y="175419"/>
            <a:ext cx="11007056" cy="1020762"/>
          </a:xfrm>
        </p:spPr>
        <p:txBody>
          <a:bodyPr anchor="b">
            <a:noAutofit/>
          </a:bodyPr>
          <a:lstStyle/>
          <a:p>
            <a:r>
              <a:rPr lang="en-US" sz="4000" b="1" dirty="0">
                <a:latin typeface="Comic Sans MS"/>
              </a:rPr>
              <a:t>STUDENT RESPONSIBILITIES (cont’d….)</a:t>
            </a:r>
          </a:p>
        </p:txBody>
      </p:sp>
      <p:sp>
        <p:nvSpPr>
          <p:cNvPr id="3" name="Content Placeholder 2">
            <a:extLst>
              <a:ext uri="{FF2B5EF4-FFF2-40B4-BE49-F238E27FC236}">
                <a16:creationId xmlns:a16="http://schemas.microsoft.com/office/drawing/2014/main" id="{6EFBF09C-DABC-BD86-1964-646EA35D48C5}"/>
              </a:ext>
            </a:extLst>
          </p:cNvPr>
          <p:cNvSpPr>
            <a:spLocks noGrp="1"/>
          </p:cNvSpPr>
          <p:nvPr>
            <p:ph sz="half" idx="1"/>
          </p:nvPr>
        </p:nvSpPr>
        <p:spPr>
          <a:xfrm>
            <a:off x="227012" y="1904999"/>
            <a:ext cx="8686800" cy="4777581"/>
          </a:xfrm>
        </p:spPr>
        <p:txBody>
          <a:bodyPr vert="horz" lIns="91440" tIns="45720" rIns="91440" bIns="45720" rtlCol="0" anchor="t">
            <a:normAutofit fontScale="85000" lnSpcReduction="10000"/>
          </a:bodyPr>
          <a:lstStyle/>
          <a:p>
            <a:pPr marL="0" indent="0">
              <a:spcBef>
                <a:spcPts val="0"/>
              </a:spcBef>
              <a:buNone/>
            </a:pPr>
            <a:r>
              <a:rPr lang="en-US" sz="3200" b="1" dirty="0">
                <a:solidFill>
                  <a:srgbClr val="00B0F0"/>
                </a:solidFill>
                <a:latin typeface="Comic Sans MS" panose="030F0702030302020204" pitchFamily="66" charset="0"/>
              </a:rPr>
              <a:t>PAGES 1-4 OF THE OSSLT PRACTICE BOOKLET:</a:t>
            </a:r>
          </a:p>
          <a:p>
            <a:pPr marL="0" indent="0">
              <a:buNone/>
            </a:pPr>
            <a:endParaRPr lang="en-US" sz="2000" b="1" dirty="0">
              <a:latin typeface="Comic Sans MS" panose="030F0702030302020204" pitchFamily="66" charset="0"/>
            </a:endParaRPr>
          </a:p>
          <a:p>
            <a:pPr marL="0" indent="0">
              <a:lnSpc>
                <a:spcPct val="120000"/>
              </a:lnSpc>
              <a:spcBef>
                <a:spcPts val="0"/>
              </a:spcBef>
              <a:buNone/>
            </a:pPr>
            <a:r>
              <a:rPr lang="en-US" sz="2600" dirty="0">
                <a:latin typeface="Comic Sans MS"/>
              </a:rPr>
              <a:t>THESE ARE PAGES STUDENTS </a:t>
            </a:r>
            <a:r>
              <a:rPr lang="en-US" sz="2600" u="sng" dirty="0">
                <a:solidFill>
                  <a:srgbClr val="FFFF00"/>
                </a:solidFill>
                <a:latin typeface="Comic Sans MS"/>
              </a:rPr>
              <a:t>MUST</a:t>
            </a:r>
            <a:r>
              <a:rPr lang="en-US" sz="2600" dirty="0">
                <a:latin typeface="Comic Sans MS"/>
              </a:rPr>
              <a:t> READ ON THEIR </a:t>
            </a:r>
          </a:p>
          <a:p>
            <a:pPr marL="0" indent="0">
              <a:lnSpc>
                <a:spcPct val="120000"/>
              </a:lnSpc>
              <a:spcBef>
                <a:spcPts val="0"/>
              </a:spcBef>
              <a:buNone/>
            </a:pPr>
            <a:r>
              <a:rPr lang="en-US" sz="2600" dirty="0">
                <a:latin typeface="Comic Sans MS"/>
              </a:rPr>
              <a:t>OWN.</a:t>
            </a:r>
          </a:p>
          <a:p>
            <a:pPr marL="0" indent="0">
              <a:lnSpc>
                <a:spcPct val="120000"/>
              </a:lnSpc>
              <a:spcBef>
                <a:spcPts val="0"/>
              </a:spcBef>
              <a:buNone/>
            </a:pPr>
            <a:endParaRPr lang="en-US" sz="2600" dirty="0">
              <a:latin typeface="Comic Sans MS" panose="030F0702030302020204" pitchFamily="66" charset="0"/>
            </a:endParaRPr>
          </a:p>
          <a:p>
            <a:pPr marL="0" indent="0">
              <a:lnSpc>
                <a:spcPct val="120000"/>
              </a:lnSpc>
              <a:spcBef>
                <a:spcPts val="0"/>
              </a:spcBef>
              <a:buNone/>
            </a:pPr>
            <a:r>
              <a:rPr lang="en-US" sz="2600" dirty="0">
                <a:latin typeface="Comic Sans MS"/>
              </a:rPr>
              <a:t>WHEN THE BOOKLET IS BROUGHT HOME INITIALLY, STUDENTS SHOULD SPEND A FEW MINUTES </a:t>
            </a:r>
            <a:r>
              <a:rPr lang="en-US" sz="2600" dirty="0">
                <a:solidFill>
                  <a:srgbClr val="FFFF00"/>
                </a:solidFill>
                <a:latin typeface="Comic Sans MS"/>
              </a:rPr>
              <a:t>REVIEWING THE INFORMATION </a:t>
            </a:r>
            <a:r>
              <a:rPr lang="en-US" sz="2600" dirty="0">
                <a:latin typeface="Comic Sans MS"/>
              </a:rPr>
              <a:t>ON THESE PAGES.</a:t>
            </a:r>
          </a:p>
          <a:p>
            <a:pPr marL="0" indent="0">
              <a:lnSpc>
                <a:spcPct val="120000"/>
              </a:lnSpc>
              <a:spcBef>
                <a:spcPts val="0"/>
              </a:spcBef>
              <a:buNone/>
            </a:pPr>
            <a:endParaRPr lang="en-US" sz="2600" dirty="0">
              <a:latin typeface="Comic Sans MS" panose="030F0702030302020204" pitchFamily="66" charset="0"/>
            </a:endParaRPr>
          </a:p>
          <a:p>
            <a:pPr marL="0" indent="0">
              <a:lnSpc>
                <a:spcPct val="120000"/>
              </a:lnSpc>
              <a:spcBef>
                <a:spcPts val="0"/>
              </a:spcBef>
              <a:buNone/>
            </a:pPr>
            <a:r>
              <a:rPr lang="en-US" sz="2600" dirty="0">
                <a:latin typeface="Comic Sans MS"/>
              </a:rPr>
              <a:t>THIS INFORMATION WILL </a:t>
            </a:r>
            <a:r>
              <a:rPr lang="en-US" sz="2600" dirty="0">
                <a:solidFill>
                  <a:srgbClr val="FFFF00"/>
                </a:solidFill>
                <a:latin typeface="Comic Sans MS"/>
              </a:rPr>
              <a:t>HELP STUDENTS </a:t>
            </a:r>
            <a:r>
              <a:rPr lang="en-US" sz="2600" dirty="0">
                <a:latin typeface="Comic Sans MS"/>
              </a:rPr>
              <a:t>BE SUCCESSFUL ON THE IN-CLASS ACTIVITIES AS WELL AS THE TEST ITSELF.</a:t>
            </a:r>
          </a:p>
        </p:txBody>
      </p:sp>
      <p:pic>
        <p:nvPicPr>
          <p:cNvPr id="5" name="Graphic 4" descr="Open book with solid fill">
            <a:extLst>
              <a:ext uri="{FF2B5EF4-FFF2-40B4-BE49-F238E27FC236}">
                <a16:creationId xmlns:a16="http://schemas.microsoft.com/office/drawing/2014/main" id="{D2D40211-0DDC-0055-5E94-EB4F27E36B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88364" y="2209800"/>
            <a:ext cx="3435418" cy="3558209"/>
          </a:xfrm>
          <a:prstGeom prst="rect">
            <a:avLst/>
          </a:prstGeom>
        </p:spPr>
      </p:pic>
    </p:spTree>
    <p:extLst>
      <p:ext uri="{BB962C8B-B14F-4D97-AF65-F5344CB8AC3E}">
        <p14:creationId xmlns:p14="http://schemas.microsoft.com/office/powerpoint/2010/main" val="2096674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108864-A583-2FC0-608E-6036EABE08AD}"/>
              </a:ext>
            </a:extLst>
          </p:cNvPr>
          <p:cNvSpPr>
            <a:spLocks noGrp="1"/>
          </p:cNvSpPr>
          <p:nvPr>
            <p:ph type="title"/>
          </p:nvPr>
        </p:nvSpPr>
        <p:spPr>
          <a:xfrm>
            <a:off x="1522414" y="274638"/>
            <a:ext cx="10210798" cy="1020762"/>
          </a:xfrm>
        </p:spPr>
        <p:txBody>
          <a:bodyPr>
            <a:noAutofit/>
          </a:bodyPr>
          <a:lstStyle/>
          <a:p>
            <a:r>
              <a:rPr lang="en-US" sz="4400" b="1" dirty="0">
                <a:latin typeface="Comic Sans MS" panose="030F0702030302020204" pitchFamily="66" charset="0"/>
              </a:rPr>
              <a:t>LITERACY WEDNESDAY LESSONS</a:t>
            </a:r>
            <a:endParaRPr lang="en-US" sz="4400" dirty="0"/>
          </a:p>
        </p:txBody>
      </p:sp>
      <p:graphicFrame>
        <p:nvGraphicFramePr>
          <p:cNvPr id="8" name="Content Placeholder 3">
            <a:extLst>
              <a:ext uri="{FF2B5EF4-FFF2-40B4-BE49-F238E27FC236}">
                <a16:creationId xmlns:a16="http://schemas.microsoft.com/office/drawing/2014/main" id="{8705ABB0-6EF9-0C48-06B8-862FF33D805D}"/>
              </a:ext>
            </a:extLst>
          </p:cNvPr>
          <p:cNvGraphicFramePr>
            <a:graphicFrameLocks noGrp="1"/>
          </p:cNvGraphicFramePr>
          <p:nvPr>
            <p:ph sz="half" idx="1"/>
            <p:extLst>
              <p:ext uri="{D42A27DB-BD31-4B8C-83A1-F6EECF244321}">
                <p14:modId xmlns:p14="http://schemas.microsoft.com/office/powerpoint/2010/main" val="3690308294"/>
              </p:ext>
            </p:extLst>
          </p:nvPr>
        </p:nvGraphicFramePr>
        <p:xfrm>
          <a:off x="417512" y="1752600"/>
          <a:ext cx="11353799"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43639DB-59B2-4B02-9C39-BB16618F53C2}"/>
              </a:ext>
            </a:extLst>
          </p:cNvPr>
          <p:cNvSpPr>
            <a:spLocks noGrp="1"/>
          </p:cNvSpPr>
          <p:nvPr>
            <p:ph type="title"/>
          </p:nvPr>
        </p:nvSpPr>
        <p:spPr>
          <a:xfrm>
            <a:off x="150813" y="560225"/>
            <a:ext cx="4136140" cy="4773775"/>
          </a:xfrm>
          <a:custGeom>
            <a:avLst/>
            <a:gdLst>
              <a:gd name="connsiteX0" fmla="*/ 0 w 8105033"/>
              <a:gd name="connsiteY0" fmla="*/ 0 h 749809"/>
              <a:gd name="connsiteX1" fmla="*/ 1783107 w 8105033"/>
              <a:gd name="connsiteY1" fmla="*/ 0 h 749809"/>
              <a:gd name="connsiteX2" fmla="*/ 2413138 w 8105033"/>
              <a:gd name="connsiteY2" fmla="*/ 0 h 749809"/>
              <a:gd name="connsiteX3" fmla="*/ 2989677 w 8105033"/>
              <a:gd name="connsiteY3" fmla="*/ 0 h 749809"/>
              <a:gd name="connsiteX4" fmla="*/ 3566215 w 8105033"/>
              <a:gd name="connsiteY4" fmla="*/ 0 h 749809"/>
              <a:gd name="connsiteX5" fmla="*/ 5268272 w 8105033"/>
              <a:gd name="connsiteY5" fmla="*/ 0 h 749809"/>
              <a:gd name="connsiteX6" fmla="*/ 8105033 w 8105033"/>
              <a:gd name="connsiteY6" fmla="*/ 0 h 749809"/>
              <a:gd name="connsiteX7" fmla="*/ 8105033 w 8105033"/>
              <a:gd name="connsiteY7" fmla="*/ 92119 h 749809"/>
              <a:gd name="connsiteX8" fmla="*/ 8105033 w 8105033"/>
              <a:gd name="connsiteY8" fmla="*/ 184238 h 749809"/>
              <a:gd name="connsiteX9" fmla="*/ 8105033 w 8105033"/>
              <a:gd name="connsiteY9" fmla="*/ 306350 h 749809"/>
              <a:gd name="connsiteX10" fmla="*/ 8105033 w 8105033"/>
              <a:gd name="connsiteY10" fmla="*/ 390971 h 749809"/>
              <a:gd name="connsiteX11" fmla="*/ 8105033 w 8105033"/>
              <a:gd name="connsiteY11" fmla="*/ 513083 h 749809"/>
              <a:gd name="connsiteX12" fmla="*/ 8105033 w 8105033"/>
              <a:gd name="connsiteY12" fmla="*/ 612700 h 749809"/>
              <a:gd name="connsiteX13" fmla="*/ 8105033 w 8105033"/>
              <a:gd name="connsiteY13" fmla="*/ 749809 h 749809"/>
              <a:gd name="connsiteX14" fmla="*/ 6727176 w 8105033"/>
              <a:gd name="connsiteY14" fmla="*/ 749809 h 749809"/>
              <a:gd name="connsiteX15" fmla="*/ 4944068 w 8105033"/>
              <a:gd name="connsiteY15" fmla="*/ 749809 h 749809"/>
              <a:gd name="connsiteX16" fmla="*/ 4430750 w 8105033"/>
              <a:gd name="connsiteY16" fmla="*/ 749809 h 749809"/>
              <a:gd name="connsiteX17" fmla="*/ 3917431 w 8105033"/>
              <a:gd name="connsiteY17" fmla="*/ 749809 h 749809"/>
              <a:gd name="connsiteX18" fmla="*/ 3404113 w 8105033"/>
              <a:gd name="connsiteY18" fmla="*/ 749809 h 749809"/>
              <a:gd name="connsiteX19" fmla="*/ 1783107 w 8105033"/>
              <a:gd name="connsiteY19" fmla="*/ 749809 h 749809"/>
              <a:gd name="connsiteX20" fmla="*/ 1153076 w 8105033"/>
              <a:gd name="connsiteY20" fmla="*/ 749809 h 749809"/>
              <a:gd name="connsiteX21" fmla="*/ 612200 w 8105033"/>
              <a:gd name="connsiteY21" fmla="*/ 749809 h 749809"/>
              <a:gd name="connsiteX22" fmla="*/ 0 w 8105033"/>
              <a:gd name="connsiteY22" fmla="*/ 749809 h 749809"/>
              <a:gd name="connsiteX23" fmla="*/ 0 w 8105033"/>
              <a:gd name="connsiteY23" fmla="*/ 642693 h 749809"/>
              <a:gd name="connsiteX24" fmla="*/ 0 w 8105033"/>
              <a:gd name="connsiteY24" fmla="*/ 543076 h 749809"/>
              <a:gd name="connsiteX25" fmla="*/ 0 w 8105033"/>
              <a:gd name="connsiteY25" fmla="*/ 420964 h 749809"/>
              <a:gd name="connsiteX26" fmla="*/ 0 w 8105033"/>
              <a:gd name="connsiteY26" fmla="*/ 313848 h 749809"/>
              <a:gd name="connsiteX27" fmla="*/ 0 w 8105033"/>
              <a:gd name="connsiteY27" fmla="*/ 214231 h 749809"/>
              <a:gd name="connsiteX28" fmla="*/ 0 w 8105033"/>
              <a:gd name="connsiteY28" fmla="*/ 129609 h 749809"/>
              <a:gd name="connsiteX29" fmla="*/ 0 w 8105033"/>
              <a:gd name="connsiteY29" fmla="*/ 0 h 749809"/>
              <a:gd name="connsiteX0" fmla="*/ 0 w 8105033"/>
              <a:gd name="connsiteY0" fmla="*/ 0 h 749809"/>
              <a:gd name="connsiteX1" fmla="*/ 1539955 w 8105033"/>
              <a:gd name="connsiteY1" fmla="*/ 0 h 749809"/>
              <a:gd name="connsiteX2" fmla="*/ 3323062 w 8105033"/>
              <a:gd name="connsiteY2" fmla="*/ 0 h 749809"/>
              <a:gd name="connsiteX3" fmla="*/ 4944068 w 8105033"/>
              <a:gd name="connsiteY3" fmla="*/ 0 h 749809"/>
              <a:gd name="connsiteX4" fmla="*/ 6646125 w 8105033"/>
              <a:gd name="connsiteY4" fmla="*/ 0 h 749809"/>
              <a:gd name="connsiteX5" fmla="*/ 7088660 w 8105033"/>
              <a:gd name="connsiteY5" fmla="*/ 0 h 749809"/>
              <a:gd name="connsiteX6" fmla="*/ 7531196 w 8105033"/>
              <a:gd name="connsiteY6" fmla="*/ 0 h 749809"/>
              <a:gd name="connsiteX7" fmla="*/ 8105033 w 8105033"/>
              <a:gd name="connsiteY7" fmla="*/ 0 h 749809"/>
              <a:gd name="connsiteX8" fmla="*/ 8105033 w 8105033"/>
              <a:gd name="connsiteY8" fmla="*/ 122111 h 749809"/>
              <a:gd name="connsiteX9" fmla="*/ 8105033 w 8105033"/>
              <a:gd name="connsiteY9" fmla="*/ 244223 h 749809"/>
              <a:gd name="connsiteX10" fmla="*/ 8105033 w 8105033"/>
              <a:gd name="connsiteY10" fmla="*/ 358837 h 749809"/>
              <a:gd name="connsiteX11" fmla="*/ 8105033 w 8105033"/>
              <a:gd name="connsiteY11" fmla="*/ 450956 h 749809"/>
              <a:gd name="connsiteX12" fmla="*/ 8105033 w 8105033"/>
              <a:gd name="connsiteY12" fmla="*/ 535577 h 749809"/>
              <a:gd name="connsiteX13" fmla="*/ 8105033 w 8105033"/>
              <a:gd name="connsiteY13" fmla="*/ 620199 h 749809"/>
              <a:gd name="connsiteX14" fmla="*/ 8105033 w 8105033"/>
              <a:gd name="connsiteY14" fmla="*/ 749809 h 749809"/>
              <a:gd name="connsiteX15" fmla="*/ 7475002 w 8105033"/>
              <a:gd name="connsiteY15" fmla="*/ 749809 h 749809"/>
              <a:gd name="connsiteX16" fmla="*/ 6934125 w 8105033"/>
              <a:gd name="connsiteY16" fmla="*/ 749809 h 749809"/>
              <a:gd name="connsiteX17" fmla="*/ 6321925 w 8105033"/>
              <a:gd name="connsiteY17" fmla="*/ 749809 h 749809"/>
              <a:gd name="connsiteX18" fmla="*/ 4538817 w 8105033"/>
              <a:gd name="connsiteY18" fmla="*/ 749809 h 749809"/>
              <a:gd name="connsiteX19" fmla="*/ 3971465 w 8105033"/>
              <a:gd name="connsiteY19" fmla="*/ 749809 h 749809"/>
              <a:gd name="connsiteX20" fmla="*/ 3387092 w 8105033"/>
              <a:gd name="connsiteY20" fmla="*/ 749809 h 749809"/>
              <a:gd name="connsiteX21" fmla="*/ 2836760 w 8105033"/>
              <a:gd name="connsiteY21" fmla="*/ 749809 h 749809"/>
              <a:gd name="connsiteX22" fmla="*/ 0 w 8105033"/>
              <a:gd name="connsiteY22" fmla="*/ 749809 h 749809"/>
              <a:gd name="connsiteX23" fmla="*/ 0 w 8105033"/>
              <a:gd name="connsiteY23" fmla="*/ 665187 h 749809"/>
              <a:gd name="connsiteX24" fmla="*/ 0 w 8105033"/>
              <a:gd name="connsiteY24" fmla="*/ 565570 h 749809"/>
              <a:gd name="connsiteX25" fmla="*/ 0 w 8105033"/>
              <a:gd name="connsiteY25" fmla="*/ 473450 h 749809"/>
              <a:gd name="connsiteX26" fmla="*/ 0 w 8105033"/>
              <a:gd name="connsiteY26" fmla="*/ 388829 h 749809"/>
              <a:gd name="connsiteX27" fmla="*/ 0 w 8105033"/>
              <a:gd name="connsiteY27" fmla="*/ 281713 h 749809"/>
              <a:gd name="connsiteX28" fmla="*/ 0 w 8105033"/>
              <a:gd name="connsiteY28" fmla="*/ 174598 h 749809"/>
              <a:gd name="connsiteX29" fmla="*/ 0 w 8105033"/>
              <a:gd name="connsiteY29" fmla="*/ 0 h 74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105033" h="749809" fill="none" extrusionOk="0">
                <a:moveTo>
                  <a:pt x="0" y="0"/>
                </a:moveTo>
                <a:cubicBezTo>
                  <a:pt x="854009" y="-18020"/>
                  <a:pt x="1160425" y="14582"/>
                  <a:pt x="1783107" y="0"/>
                </a:cubicBezTo>
                <a:cubicBezTo>
                  <a:pt x="2064390" y="-46074"/>
                  <a:pt x="2222174" y="9217"/>
                  <a:pt x="2413138" y="0"/>
                </a:cubicBezTo>
                <a:cubicBezTo>
                  <a:pt x="2604102" y="-9217"/>
                  <a:pt x="2789463" y="54170"/>
                  <a:pt x="2989677" y="0"/>
                </a:cubicBezTo>
                <a:cubicBezTo>
                  <a:pt x="3189891" y="-54170"/>
                  <a:pt x="3421368" y="49390"/>
                  <a:pt x="3566215" y="0"/>
                </a:cubicBezTo>
                <a:cubicBezTo>
                  <a:pt x="3878259" y="34091"/>
                  <a:pt x="4737964" y="-85396"/>
                  <a:pt x="5268272" y="0"/>
                </a:cubicBezTo>
                <a:cubicBezTo>
                  <a:pt x="5870623" y="62743"/>
                  <a:pt x="6900496" y="6106"/>
                  <a:pt x="8105033" y="0"/>
                </a:cubicBezTo>
                <a:cubicBezTo>
                  <a:pt x="8132374" y="12680"/>
                  <a:pt x="8034579" y="55300"/>
                  <a:pt x="8105033" y="92119"/>
                </a:cubicBezTo>
                <a:cubicBezTo>
                  <a:pt x="8167846" y="126690"/>
                  <a:pt x="8085771" y="165725"/>
                  <a:pt x="8105033" y="184238"/>
                </a:cubicBezTo>
                <a:cubicBezTo>
                  <a:pt x="8134230" y="236220"/>
                  <a:pt x="7899421" y="226582"/>
                  <a:pt x="8105033" y="306350"/>
                </a:cubicBezTo>
                <a:cubicBezTo>
                  <a:pt x="8305578" y="362295"/>
                  <a:pt x="7987808" y="377928"/>
                  <a:pt x="8105033" y="390971"/>
                </a:cubicBezTo>
                <a:cubicBezTo>
                  <a:pt x="8218808" y="413309"/>
                  <a:pt x="8051620" y="476555"/>
                  <a:pt x="8105033" y="513083"/>
                </a:cubicBezTo>
                <a:cubicBezTo>
                  <a:pt x="8193431" y="561151"/>
                  <a:pt x="7975630" y="566879"/>
                  <a:pt x="8105033" y="612700"/>
                </a:cubicBezTo>
                <a:cubicBezTo>
                  <a:pt x="8223713" y="652594"/>
                  <a:pt x="8070937" y="713411"/>
                  <a:pt x="8105033" y="749809"/>
                </a:cubicBezTo>
                <a:cubicBezTo>
                  <a:pt x="7585655" y="724742"/>
                  <a:pt x="7382618" y="731866"/>
                  <a:pt x="6727176" y="749809"/>
                </a:cubicBezTo>
                <a:cubicBezTo>
                  <a:pt x="5968784" y="753901"/>
                  <a:pt x="5579837" y="716658"/>
                  <a:pt x="4944068" y="749809"/>
                </a:cubicBezTo>
                <a:cubicBezTo>
                  <a:pt x="4752853" y="803512"/>
                  <a:pt x="4594089" y="700049"/>
                  <a:pt x="4430750" y="749809"/>
                </a:cubicBezTo>
                <a:cubicBezTo>
                  <a:pt x="4267411" y="799569"/>
                  <a:pt x="4093582" y="737052"/>
                  <a:pt x="3917431" y="749809"/>
                </a:cubicBezTo>
                <a:cubicBezTo>
                  <a:pt x="3741280" y="762566"/>
                  <a:pt x="3564668" y="749678"/>
                  <a:pt x="3404113" y="749809"/>
                </a:cubicBezTo>
                <a:cubicBezTo>
                  <a:pt x="3138574" y="723150"/>
                  <a:pt x="2329228" y="770812"/>
                  <a:pt x="1783107" y="749809"/>
                </a:cubicBezTo>
                <a:cubicBezTo>
                  <a:pt x="1479810" y="758195"/>
                  <a:pt x="1404529" y="736473"/>
                  <a:pt x="1153076" y="749809"/>
                </a:cubicBezTo>
                <a:cubicBezTo>
                  <a:pt x="901623" y="763145"/>
                  <a:pt x="869907" y="696724"/>
                  <a:pt x="612200" y="749809"/>
                </a:cubicBezTo>
                <a:cubicBezTo>
                  <a:pt x="354493" y="802894"/>
                  <a:pt x="288481" y="676840"/>
                  <a:pt x="0" y="749809"/>
                </a:cubicBezTo>
                <a:cubicBezTo>
                  <a:pt x="-157428" y="711896"/>
                  <a:pt x="160787" y="714805"/>
                  <a:pt x="0" y="642693"/>
                </a:cubicBezTo>
                <a:cubicBezTo>
                  <a:pt x="-203464" y="604637"/>
                  <a:pt x="151479" y="606451"/>
                  <a:pt x="0" y="543076"/>
                </a:cubicBezTo>
                <a:cubicBezTo>
                  <a:pt x="-176084" y="493825"/>
                  <a:pt x="54963" y="468354"/>
                  <a:pt x="0" y="420964"/>
                </a:cubicBezTo>
                <a:cubicBezTo>
                  <a:pt x="-74517" y="380359"/>
                  <a:pt x="79766" y="354044"/>
                  <a:pt x="0" y="313848"/>
                </a:cubicBezTo>
                <a:cubicBezTo>
                  <a:pt x="-64804" y="283300"/>
                  <a:pt x="48564" y="251185"/>
                  <a:pt x="0" y="214231"/>
                </a:cubicBezTo>
                <a:cubicBezTo>
                  <a:pt x="-47195" y="170384"/>
                  <a:pt x="85267" y="159621"/>
                  <a:pt x="0" y="129609"/>
                </a:cubicBezTo>
                <a:cubicBezTo>
                  <a:pt x="-83110" y="103416"/>
                  <a:pt x="20920" y="32284"/>
                  <a:pt x="0" y="0"/>
                </a:cubicBezTo>
                <a:close/>
              </a:path>
              <a:path w="8105033" h="749809" stroke="0" extrusionOk="0">
                <a:moveTo>
                  <a:pt x="0" y="0"/>
                </a:moveTo>
                <a:cubicBezTo>
                  <a:pt x="467186" y="84431"/>
                  <a:pt x="1062075" y="-33880"/>
                  <a:pt x="1539955" y="0"/>
                </a:cubicBezTo>
                <a:cubicBezTo>
                  <a:pt x="1970267" y="-100371"/>
                  <a:pt x="2779335" y="-71693"/>
                  <a:pt x="3323062" y="0"/>
                </a:cubicBezTo>
                <a:cubicBezTo>
                  <a:pt x="3996029" y="67284"/>
                  <a:pt x="4307561" y="-40660"/>
                  <a:pt x="4944068" y="0"/>
                </a:cubicBezTo>
                <a:cubicBezTo>
                  <a:pt x="5599065" y="-70470"/>
                  <a:pt x="5970044" y="92988"/>
                  <a:pt x="6646125" y="0"/>
                </a:cubicBezTo>
                <a:cubicBezTo>
                  <a:pt x="6817720" y="-10813"/>
                  <a:pt x="6965973" y="43689"/>
                  <a:pt x="7088660" y="0"/>
                </a:cubicBezTo>
                <a:cubicBezTo>
                  <a:pt x="7211347" y="-43689"/>
                  <a:pt x="7403613" y="7695"/>
                  <a:pt x="7531196" y="0"/>
                </a:cubicBezTo>
                <a:cubicBezTo>
                  <a:pt x="7658779" y="-7695"/>
                  <a:pt x="7905105" y="22138"/>
                  <a:pt x="8105033" y="0"/>
                </a:cubicBezTo>
                <a:cubicBezTo>
                  <a:pt x="8206028" y="26192"/>
                  <a:pt x="7911566" y="41257"/>
                  <a:pt x="8105033" y="122111"/>
                </a:cubicBezTo>
                <a:cubicBezTo>
                  <a:pt x="8318668" y="140293"/>
                  <a:pt x="7942034" y="228523"/>
                  <a:pt x="8105033" y="244223"/>
                </a:cubicBezTo>
                <a:cubicBezTo>
                  <a:pt x="8326618" y="296591"/>
                  <a:pt x="7989693" y="291306"/>
                  <a:pt x="8105033" y="358837"/>
                </a:cubicBezTo>
                <a:cubicBezTo>
                  <a:pt x="8243368" y="360177"/>
                  <a:pt x="7940106" y="431653"/>
                  <a:pt x="8105033" y="450956"/>
                </a:cubicBezTo>
                <a:cubicBezTo>
                  <a:pt x="8267613" y="490526"/>
                  <a:pt x="8090222" y="509116"/>
                  <a:pt x="8105033" y="535577"/>
                </a:cubicBezTo>
                <a:cubicBezTo>
                  <a:pt x="8087226" y="564465"/>
                  <a:pt x="8027521" y="586999"/>
                  <a:pt x="8105033" y="620199"/>
                </a:cubicBezTo>
                <a:cubicBezTo>
                  <a:pt x="8186544" y="644553"/>
                  <a:pt x="8101608" y="718935"/>
                  <a:pt x="8105033" y="749809"/>
                </a:cubicBezTo>
                <a:cubicBezTo>
                  <a:pt x="7853972" y="817166"/>
                  <a:pt x="7649916" y="688583"/>
                  <a:pt x="7475002" y="749809"/>
                </a:cubicBezTo>
                <a:cubicBezTo>
                  <a:pt x="7300088" y="811035"/>
                  <a:pt x="7051315" y="730982"/>
                  <a:pt x="6934125" y="749809"/>
                </a:cubicBezTo>
                <a:cubicBezTo>
                  <a:pt x="6816935" y="768636"/>
                  <a:pt x="6623494" y="722372"/>
                  <a:pt x="6321925" y="749809"/>
                </a:cubicBezTo>
                <a:cubicBezTo>
                  <a:pt x="5890647" y="802220"/>
                  <a:pt x="4817204" y="785842"/>
                  <a:pt x="4538817" y="749809"/>
                </a:cubicBezTo>
                <a:cubicBezTo>
                  <a:pt x="4295752" y="801592"/>
                  <a:pt x="4153118" y="731657"/>
                  <a:pt x="3971465" y="749809"/>
                </a:cubicBezTo>
                <a:cubicBezTo>
                  <a:pt x="3789812" y="767961"/>
                  <a:pt x="3673041" y="688821"/>
                  <a:pt x="3387092" y="749809"/>
                </a:cubicBezTo>
                <a:cubicBezTo>
                  <a:pt x="3101143" y="810797"/>
                  <a:pt x="3075874" y="706303"/>
                  <a:pt x="2836760" y="749809"/>
                </a:cubicBezTo>
                <a:cubicBezTo>
                  <a:pt x="2251151" y="616985"/>
                  <a:pt x="1054284" y="460620"/>
                  <a:pt x="0" y="749809"/>
                </a:cubicBezTo>
                <a:cubicBezTo>
                  <a:pt x="-18569" y="731682"/>
                  <a:pt x="68367" y="686963"/>
                  <a:pt x="0" y="665187"/>
                </a:cubicBezTo>
                <a:cubicBezTo>
                  <a:pt x="-79429" y="621722"/>
                  <a:pt x="185431" y="590000"/>
                  <a:pt x="0" y="565570"/>
                </a:cubicBezTo>
                <a:cubicBezTo>
                  <a:pt x="-163785" y="544099"/>
                  <a:pt x="24633" y="493863"/>
                  <a:pt x="0" y="473450"/>
                </a:cubicBezTo>
                <a:cubicBezTo>
                  <a:pt x="-21987" y="473069"/>
                  <a:pt x="134331" y="422618"/>
                  <a:pt x="0" y="388829"/>
                </a:cubicBezTo>
                <a:cubicBezTo>
                  <a:pt x="-123426" y="353337"/>
                  <a:pt x="9969" y="311610"/>
                  <a:pt x="0" y="281713"/>
                </a:cubicBezTo>
                <a:cubicBezTo>
                  <a:pt x="-34168" y="278411"/>
                  <a:pt x="86568" y="234614"/>
                  <a:pt x="0" y="174598"/>
                </a:cubicBezTo>
                <a:cubicBezTo>
                  <a:pt x="-110226" y="177060"/>
                  <a:pt x="256866" y="78835"/>
                  <a:pt x="0" y="0"/>
                </a:cubicBezTo>
                <a:close/>
              </a:path>
              <a:path w="8105033" h="749809" fill="none" stroke="0" extrusionOk="0">
                <a:moveTo>
                  <a:pt x="0" y="0"/>
                </a:moveTo>
                <a:cubicBezTo>
                  <a:pt x="877722" y="37543"/>
                  <a:pt x="1145731" y="-54448"/>
                  <a:pt x="1783107" y="0"/>
                </a:cubicBezTo>
                <a:cubicBezTo>
                  <a:pt x="2045260" y="-30398"/>
                  <a:pt x="2186279" y="36433"/>
                  <a:pt x="2323983" y="0"/>
                </a:cubicBezTo>
                <a:cubicBezTo>
                  <a:pt x="2461687" y="-36433"/>
                  <a:pt x="2816516" y="64807"/>
                  <a:pt x="2954015" y="0"/>
                </a:cubicBezTo>
                <a:cubicBezTo>
                  <a:pt x="3091514" y="-64807"/>
                  <a:pt x="3366176" y="52215"/>
                  <a:pt x="3566215" y="0"/>
                </a:cubicBezTo>
                <a:cubicBezTo>
                  <a:pt x="3913001" y="-50071"/>
                  <a:pt x="4741379" y="24105"/>
                  <a:pt x="5268272" y="0"/>
                </a:cubicBezTo>
                <a:cubicBezTo>
                  <a:pt x="5473879" y="113827"/>
                  <a:pt x="6893735" y="-318583"/>
                  <a:pt x="8105033" y="0"/>
                </a:cubicBezTo>
                <a:cubicBezTo>
                  <a:pt x="8118590" y="28459"/>
                  <a:pt x="8049177" y="48072"/>
                  <a:pt x="8105033" y="92119"/>
                </a:cubicBezTo>
                <a:cubicBezTo>
                  <a:pt x="8165327" y="126374"/>
                  <a:pt x="8092380" y="151721"/>
                  <a:pt x="8105033" y="184238"/>
                </a:cubicBezTo>
                <a:cubicBezTo>
                  <a:pt x="8117291" y="215680"/>
                  <a:pt x="7930360" y="251105"/>
                  <a:pt x="8105033" y="306350"/>
                </a:cubicBezTo>
                <a:cubicBezTo>
                  <a:pt x="8292910" y="349004"/>
                  <a:pt x="8006469" y="366586"/>
                  <a:pt x="8105033" y="390971"/>
                </a:cubicBezTo>
                <a:cubicBezTo>
                  <a:pt x="8208985" y="409752"/>
                  <a:pt x="8053769" y="477991"/>
                  <a:pt x="8105033" y="513083"/>
                </a:cubicBezTo>
                <a:cubicBezTo>
                  <a:pt x="8155439" y="545356"/>
                  <a:pt x="7980448" y="573713"/>
                  <a:pt x="8105033" y="612700"/>
                </a:cubicBezTo>
                <a:cubicBezTo>
                  <a:pt x="8227276" y="652126"/>
                  <a:pt x="8049670" y="714635"/>
                  <a:pt x="8105033" y="749809"/>
                </a:cubicBezTo>
                <a:cubicBezTo>
                  <a:pt x="7635380" y="750713"/>
                  <a:pt x="7384434" y="762426"/>
                  <a:pt x="6727176" y="749809"/>
                </a:cubicBezTo>
                <a:cubicBezTo>
                  <a:pt x="5996897" y="802622"/>
                  <a:pt x="5582795" y="785354"/>
                  <a:pt x="4944068" y="749809"/>
                </a:cubicBezTo>
                <a:cubicBezTo>
                  <a:pt x="4785395" y="798008"/>
                  <a:pt x="4625976" y="697629"/>
                  <a:pt x="4430750" y="749809"/>
                </a:cubicBezTo>
                <a:cubicBezTo>
                  <a:pt x="4235524" y="801989"/>
                  <a:pt x="4057793" y="720238"/>
                  <a:pt x="3902032" y="749809"/>
                </a:cubicBezTo>
                <a:cubicBezTo>
                  <a:pt x="3746271" y="779380"/>
                  <a:pt x="3543222" y="695749"/>
                  <a:pt x="3404113" y="749809"/>
                </a:cubicBezTo>
                <a:cubicBezTo>
                  <a:pt x="3102262" y="863154"/>
                  <a:pt x="2293285" y="728702"/>
                  <a:pt x="1783107" y="749809"/>
                </a:cubicBezTo>
                <a:cubicBezTo>
                  <a:pt x="1557270" y="782296"/>
                  <a:pt x="1407656" y="732122"/>
                  <a:pt x="1170907" y="749809"/>
                </a:cubicBezTo>
                <a:cubicBezTo>
                  <a:pt x="934158" y="767496"/>
                  <a:pt x="838808" y="698099"/>
                  <a:pt x="612200" y="749809"/>
                </a:cubicBezTo>
                <a:cubicBezTo>
                  <a:pt x="385592" y="801519"/>
                  <a:pt x="249608" y="742726"/>
                  <a:pt x="0" y="749809"/>
                </a:cubicBezTo>
                <a:cubicBezTo>
                  <a:pt x="-183956" y="727515"/>
                  <a:pt x="163190" y="680643"/>
                  <a:pt x="0" y="642693"/>
                </a:cubicBezTo>
                <a:cubicBezTo>
                  <a:pt x="-169601" y="552838"/>
                  <a:pt x="183498" y="583034"/>
                  <a:pt x="0" y="543076"/>
                </a:cubicBezTo>
                <a:cubicBezTo>
                  <a:pt x="-161592" y="491649"/>
                  <a:pt x="65314" y="473923"/>
                  <a:pt x="0" y="420964"/>
                </a:cubicBezTo>
                <a:cubicBezTo>
                  <a:pt x="-59676" y="369664"/>
                  <a:pt x="77747" y="356759"/>
                  <a:pt x="0" y="313848"/>
                </a:cubicBezTo>
                <a:cubicBezTo>
                  <a:pt x="-79576" y="276097"/>
                  <a:pt x="36595" y="243077"/>
                  <a:pt x="0" y="214231"/>
                </a:cubicBezTo>
                <a:cubicBezTo>
                  <a:pt x="-43962" y="193386"/>
                  <a:pt x="103015" y="157990"/>
                  <a:pt x="0" y="129609"/>
                </a:cubicBezTo>
                <a:cubicBezTo>
                  <a:pt x="-82823" y="102949"/>
                  <a:pt x="21726" y="33451"/>
                  <a:pt x="0" y="0"/>
                </a:cubicBezTo>
                <a:close/>
              </a:path>
            </a:pathLst>
          </a:custGeom>
        </p:spPr>
        <p:txBody>
          <a:bodyPr>
            <a:normAutofit/>
          </a:bodyPr>
          <a:lstStyle/>
          <a:p>
            <a:pPr algn="ctr"/>
            <a:br>
              <a:rPr lang="en-US" sz="4399" b="1" dirty="0">
                <a:latin typeface="Comic Sans MS" panose="030F0702030302020204" pitchFamily="66" charset="0"/>
                <a:cs typeface="Cavolini" panose="03000502040302020204" pitchFamily="66" charset="0"/>
              </a:rPr>
            </a:br>
            <a:br>
              <a:rPr lang="en-US" sz="4399" b="1" dirty="0">
                <a:latin typeface="Cavolini" panose="03000502040302020204" pitchFamily="66" charset="0"/>
                <a:cs typeface="Cavolini" panose="03000502040302020204" pitchFamily="66" charset="0"/>
              </a:rPr>
            </a:br>
            <a:endParaRPr lang="en-US" sz="4399" dirty="0"/>
          </a:p>
        </p:txBody>
      </p:sp>
      <p:graphicFrame>
        <p:nvGraphicFramePr>
          <p:cNvPr id="6" name="Content Placeholder 2">
            <a:extLst>
              <a:ext uri="{FF2B5EF4-FFF2-40B4-BE49-F238E27FC236}">
                <a16:creationId xmlns:a16="http://schemas.microsoft.com/office/drawing/2014/main" id="{0F57007A-60F8-4AD6-9D1C-667554105C51}"/>
              </a:ext>
            </a:extLst>
          </p:cNvPr>
          <p:cNvGraphicFramePr>
            <a:graphicFrameLocks noGrp="1"/>
          </p:cNvGraphicFramePr>
          <p:nvPr>
            <p:ph idx="1"/>
            <p:extLst>
              <p:ext uri="{D42A27DB-BD31-4B8C-83A1-F6EECF244321}">
                <p14:modId xmlns:p14="http://schemas.microsoft.com/office/powerpoint/2010/main" val="3391487288"/>
              </p:ext>
            </p:extLst>
          </p:nvPr>
        </p:nvGraphicFramePr>
        <p:xfrm>
          <a:off x="4298417" y="381795"/>
          <a:ext cx="7751059" cy="6105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2">
            <a:extLst>
              <a:ext uri="{FF2B5EF4-FFF2-40B4-BE49-F238E27FC236}">
                <a16:creationId xmlns:a16="http://schemas.microsoft.com/office/drawing/2014/main" id="{5DA51D4D-A37B-A9B2-612A-CF027965EE5A}"/>
              </a:ext>
            </a:extLst>
          </p:cNvPr>
          <p:cNvSpPr txBox="1">
            <a:spLocks/>
          </p:cNvSpPr>
          <p:nvPr/>
        </p:nvSpPr>
        <p:spPr>
          <a:xfrm>
            <a:off x="162277" y="376428"/>
            <a:ext cx="4113211" cy="404317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4500" b="1" dirty="0">
                <a:solidFill>
                  <a:srgbClr val="00B0F0"/>
                </a:solidFill>
                <a:latin typeface="Comic Sans MS" panose="030F0702030302020204" pitchFamily="66" charset="0"/>
              </a:rPr>
              <a:t>LITERACY WEDNESDAY LESSONS </a:t>
            </a:r>
            <a:r>
              <a:rPr lang="en-US" sz="4500" dirty="0">
                <a:solidFill>
                  <a:srgbClr val="00B0F0"/>
                </a:solidFill>
                <a:latin typeface="Comic Sans MS" panose="030F0702030302020204" pitchFamily="66" charset="0"/>
              </a:rPr>
              <a:t>(cont’d…)</a:t>
            </a:r>
            <a:endParaRPr lang="en-US" sz="4500" b="1" dirty="0">
              <a:solidFill>
                <a:srgbClr val="00B0F0"/>
              </a:solidFill>
              <a:latin typeface="Comic Sans MS" panose="030F0702030302020204" pitchFamily="66" charset="0"/>
            </a:endParaRPr>
          </a:p>
        </p:txBody>
      </p:sp>
    </p:spTree>
    <p:extLst>
      <p:ext uri="{BB962C8B-B14F-4D97-AF65-F5344CB8AC3E}">
        <p14:creationId xmlns:p14="http://schemas.microsoft.com/office/powerpoint/2010/main" val="241129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09BB2-CC57-2B67-DCA5-E2FC5FA25BB2}"/>
              </a:ext>
            </a:extLst>
          </p:cNvPr>
          <p:cNvSpPr>
            <a:spLocks noGrp="1"/>
          </p:cNvSpPr>
          <p:nvPr>
            <p:ph type="title"/>
          </p:nvPr>
        </p:nvSpPr>
        <p:spPr>
          <a:xfrm>
            <a:off x="1066521" y="152401"/>
            <a:ext cx="10055781" cy="1143000"/>
          </a:xfrm>
        </p:spPr>
        <p:txBody>
          <a:bodyPr>
            <a:normAutofit/>
          </a:bodyPr>
          <a:lstStyle/>
          <a:p>
            <a:pPr algn="ctr"/>
            <a:r>
              <a:rPr lang="en-US" sz="5398" b="1" dirty="0">
                <a:solidFill>
                  <a:schemeClr val="accent1"/>
                </a:solidFill>
                <a:latin typeface="Cavolini" panose="03000502040302020204" pitchFamily="66" charset="0"/>
                <a:cs typeface="Cavolini" panose="03000502040302020204" pitchFamily="66" charset="0"/>
              </a:rPr>
              <a:t>IMPORTANT DATES</a:t>
            </a:r>
          </a:p>
        </p:txBody>
      </p:sp>
      <p:graphicFrame>
        <p:nvGraphicFramePr>
          <p:cNvPr id="4" name="Table 4">
            <a:extLst>
              <a:ext uri="{FF2B5EF4-FFF2-40B4-BE49-F238E27FC236}">
                <a16:creationId xmlns:a16="http://schemas.microsoft.com/office/drawing/2014/main" id="{C0FF9294-0822-E67C-ADFB-DB7E5CE20419}"/>
              </a:ext>
            </a:extLst>
          </p:cNvPr>
          <p:cNvGraphicFramePr>
            <a:graphicFrameLocks noGrp="1"/>
          </p:cNvGraphicFramePr>
          <p:nvPr>
            <p:extLst>
              <p:ext uri="{D42A27DB-BD31-4B8C-83A1-F6EECF244321}">
                <p14:modId xmlns:p14="http://schemas.microsoft.com/office/powerpoint/2010/main" val="2260756444"/>
              </p:ext>
            </p:extLst>
          </p:nvPr>
        </p:nvGraphicFramePr>
        <p:xfrm>
          <a:off x="1120668" y="1522048"/>
          <a:ext cx="9878050" cy="5033909"/>
        </p:xfrm>
        <a:graphic>
          <a:graphicData uri="http://schemas.openxmlformats.org/drawingml/2006/table">
            <a:tbl>
              <a:tblPr firstRow="1" bandRow="1">
                <a:tableStyleId>{8EC20E35-A176-4012-BC5E-935CFFF8708E}</a:tableStyleId>
              </a:tblPr>
              <a:tblGrid>
                <a:gridCol w="3096249">
                  <a:extLst>
                    <a:ext uri="{9D8B030D-6E8A-4147-A177-3AD203B41FA5}">
                      <a16:colId xmlns:a16="http://schemas.microsoft.com/office/drawing/2014/main" val="3244554701"/>
                    </a:ext>
                  </a:extLst>
                </a:gridCol>
                <a:gridCol w="6781801">
                  <a:extLst>
                    <a:ext uri="{9D8B030D-6E8A-4147-A177-3AD203B41FA5}">
                      <a16:colId xmlns:a16="http://schemas.microsoft.com/office/drawing/2014/main" val="3650410869"/>
                    </a:ext>
                  </a:extLst>
                </a:gridCol>
              </a:tblGrid>
              <a:tr h="4668149">
                <a:tc>
                  <a:txBody>
                    <a:bodyPr/>
                    <a:lstStyle/>
                    <a:p>
                      <a:pPr marL="0" indent="0">
                        <a:lnSpc>
                          <a:spcPct val="100000"/>
                        </a:lnSpc>
                        <a:buNone/>
                      </a:pPr>
                      <a:r>
                        <a:rPr lang="en-US" sz="2000" b="1" dirty="0">
                          <a:solidFill>
                            <a:srgbClr val="FFFF00"/>
                          </a:solidFill>
                          <a:latin typeface="Cavolini" panose="03000502040302020204" pitchFamily="66" charset="0"/>
                          <a:cs typeface="Cavolini" panose="03000502040302020204" pitchFamily="66" charset="0"/>
                        </a:rPr>
                        <a:t>NOVEMBER 9, 23, 30</a:t>
                      </a: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r>
                        <a:rPr lang="en-US" sz="2000" b="1" dirty="0">
                          <a:solidFill>
                            <a:srgbClr val="FFFF00"/>
                          </a:solidFill>
                          <a:latin typeface="Cavolini" panose="03000502040302020204" pitchFamily="66" charset="0"/>
                          <a:cs typeface="Cavolini" panose="03000502040302020204" pitchFamily="66" charset="0"/>
                        </a:rPr>
                        <a:t>DECEMBER 7 </a:t>
                      </a: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r>
                        <a:rPr lang="en-US" sz="2000" b="1" dirty="0">
                          <a:solidFill>
                            <a:srgbClr val="FFFF00"/>
                          </a:solidFill>
                          <a:latin typeface="Cavolini" panose="03000502040302020204" pitchFamily="66" charset="0"/>
                          <a:cs typeface="Cavolini" panose="03000502040302020204" pitchFamily="66" charset="0"/>
                        </a:rPr>
                        <a:t>MARCH 8</a:t>
                      </a: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endParaRPr lang="en-US" sz="2000" b="1" dirty="0">
                        <a:solidFill>
                          <a:srgbClr val="FFFF00"/>
                        </a:solidFill>
                        <a:latin typeface="Cavolini" panose="03000502040302020204" pitchFamily="66" charset="0"/>
                        <a:cs typeface="Cavolini" panose="03000502040302020204" pitchFamily="66" charset="0"/>
                      </a:endParaRPr>
                    </a:p>
                    <a:p>
                      <a:pPr marL="0" indent="0">
                        <a:lnSpc>
                          <a:spcPct val="100000"/>
                        </a:lnSpc>
                        <a:buNone/>
                      </a:pPr>
                      <a:r>
                        <a:rPr lang="en-US" sz="2000" b="1" dirty="0">
                          <a:solidFill>
                            <a:srgbClr val="FFFF00"/>
                          </a:solidFill>
                          <a:latin typeface="Cavolini" panose="03000502040302020204" pitchFamily="66" charset="0"/>
                          <a:cs typeface="Cavolini" panose="03000502040302020204" pitchFamily="66" charset="0"/>
                        </a:rPr>
                        <a:t> </a:t>
                      </a:r>
                    </a:p>
                    <a:p>
                      <a:pPr marL="0" indent="0">
                        <a:lnSpc>
                          <a:spcPct val="100000"/>
                        </a:lnSpc>
                        <a:buNone/>
                      </a:pPr>
                      <a:r>
                        <a:rPr lang="en-US" sz="2000" b="1" dirty="0">
                          <a:solidFill>
                            <a:srgbClr val="FFFF00"/>
                          </a:solidFill>
                          <a:latin typeface="Cavolini" panose="03000502040302020204" pitchFamily="66" charset="0"/>
                          <a:cs typeface="Cavolini" panose="03000502040302020204" pitchFamily="66" charset="0"/>
                        </a:rPr>
                        <a:t>MARCH 22 </a:t>
                      </a:r>
                      <a:r>
                        <a:rPr lang="en-US" sz="2000" b="1" dirty="0">
                          <a:latin typeface="Cavolini" panose="03000502040302020204" pitchFamily="66" charset="0"/>
                          <a:cs typeface="Cavolini" panose="03000502040302020204" pitchFamily="66" charset="0"/>
                        </a:rPr>
                        <a:t> </a:t>
                      </a:r>
                    </a:p>
                    <a:p>
                      <a:pPr marL="0" indent="0">
                        <a:lnSpc>
                          <a:spcPct val="100000"/>
                        </a:lnSpc>
                        <a:buNone/>
                      </a:pPr>
                      <a:endParaRPr lang="en-US" sz="2000" b="1" dirty="0">
                        <a:latin typeface="Cavolini" panose="03000502040302020204" pitchFamily="66" charset="0"/>
                        <a:cs typeface="Cavolini" panose="03000502040302020204" pitchFamily="66" charset="0"/>
                      </a:endParaRPr>
                    </a:p>
                    <a:p>
                      <a:pPr marL="0" indent="0">
                        <a:lnSpc>
                          <a:spcPct val="100000"/>
                        </a:lnSpc>
                        <a:buNone/>
                      </a:pPr>
                      <a:endParaRPr lang="en-US" sz="2000" b="1" dirty="0">
                        <a:latin typeface="Cavolini" panose="03000502040302020204" pitchFamily="66" charset="0"/>
                        <a:cs typeface="Cavolini" panose="03000502040302020204" pitchFamily="66" charset="0"/>
                      </a:endParaRPr>
                    </a:p>
                    <a:p>
                      <a:pPr marL="0" indent="0">
                        <a:lnSpc>
                          <a:spcPct val="100000"/>
                        </a:lnSpc>
                        <a:buNone/>
                      </a:pPr>
                      <a:r>
                        <a:rPr lang="en-US" sz="2000" b="1" dirty="0">
                          <a:solidFill>
                            <a:srgbClr val="FFFF00"/>
                          </a:solidFill>
                          <a:latin typeface="Cavolini" panose="03000502040302020204" pitchFamily="66" charset="0"/>
                          <a:cs typeface="Cavolini" panose="03000502040302020204" pitchFamily="66" charset="0"/>
                        </a:rPr>
                        <a:t>MARCH 29</a:t>
                      </a:r>
                      <a:endParaRPr lang="en-US" sz="2000" dirty="0">
                        <a:latin typeface="Cavolini" panose="03000502040302020204" pitchFamily="66" charset="0"/>
                        <a:cs typeface="Cavolini" panose="03000502040302020204" pitchFamily="66" charset="0"/>
                      </a:endParaRPr>
                    </a:p>
                  </a:txBody>
                  <a:tcPr>
                    <a:solidFill>
                      <a:schemeClr val="accent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Cavolini" panose="03000502040302020204" pitchFamily="66" charset="0"/>
                          <a:cs typeface="Cavolini" panose="03000502040302020204" pitchFamily="66" charset="0"/>
                        </a:rPr>
                        <a:t>ACTIVITIES ON THESE DAYS WILL BE FORMALLY ASSESSED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latin typeface="Cavolini" panose="03000502040302020204" pitchFamily="66"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Cavolini" panose="03000502040302020204" pitchFamily="66" charset="0"/>
                          <a:cs typeface="Cavolini" panose="03000502040302020204" pitchFamily="66" charset="0"/>
                        </a:rPr>
                        <a:t>THE LITERACY COMMITTEE WILL VISIT CLASSES &amp; SPEAK TO STUDENTS RE: THE S.O.P. RESULTS</a:t>
                      </a:r>
                    </a:p>
                    <a:p>
                      <a:pPr>
                        <a:lnSpc>
                          <a:spcPct val="100000"/>
                        </a:lnSpc>
                      </a:pPr>
                      <a:endParaRPr lang="en-US" sz="2000" dirty="0">
                        <a:latin typeface="Cavolini" panose="03000502040302020204" pitchFamily="66" charset="0"/>
                        <a:cs typeface="Cavolini" panose="03000502040302020204" pitchFamily="66" charset="0"/>
                      </a:endParaRPr>
                    </a:p>
                    <a:p>
                      <a:pPr>
                        <a:lnSpc>
                          <a:spcPct val="100000"/>
                        </a:lnSpc>
                      </a:pPr>
                      <a:endParaRPr lang="en-US" sz="2000" dirty="0">
                        <a:latin typeface="Cavolini" panose="03000502040302020204" pitchFamily="66"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Cavolini" panose="03000502040302020204" pitchFamily="66" charset="0"/>
                          <a:cs typeface="Cavolini" panose="03000502040302020204" pitchFamily="66" charset="0"/>
                        </a:rPr>
                        <a:t>PRACTICE USING ONLINE TOOLS IN PREPARATION FOR THE OSSLT</a:t>
                      </a:r>
                    </a:p>
                    <a:p>
                      <a:pPr>
                        <a:lnSpc>
                          <a:spcPct val="100000"/>
                        </a:lnSpc>
                      </a:pPr>
                      <a:endParaRPr lang="en-US" sz="2000" dirty="0">
                        <a:latin typeface="Cavolini" panose="03000502040302020204" pitchFamily="66" charset="0"/>
                        <a:cs typeface="Cavolini" panose="03000502040302020204" pitchFamily="66" charset="0"/>
                      </a:endParaRPr>
                    </a:p>
                    <a:p>
                      <a:pPr>
                        <a:lnSpc>
                          <a:spcPct val="100000"/>
                        </a:lnSpc>
                      </a:pPr>
                      <a:endParaRPr lang="en-US" sz="2000" dirty="0">
                        <a:latin typeface="Cavolini" panose="03000502040302020204" pitchFamily="66"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Cavolini" panose="03000502040302020204" pitchFamily="66" charset="0"/>
                          <a:cs typeface="Cavolini" panose="03000502040302020204" pitchFamily="66" charset="0"/>
                        </a:rPr>
                        <a:t>STUDENTS WRITE THE PRACTICE TEST ONLINE</a:t>
                      </a:r>
                    </a:p>
                    <a:p>
                      <a:pPr>
                        <a:lnSpc>
                          <a:spcPct val="100000"/>
                        </a:lnSpc>
                      </a:pPr>
                      <a:endParaRPr lang="en-US" sz="2000" dirty="0">
                        <a:latin typeface="Cavolini" panose="03000502040302020204" pitchFamily="66"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latin typeface="Cavolini" panose="03000502040302020204" pitchFamily="66"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Cavolini" panose="03000502040302020204" pitchFamily="66" charset="0"/>
                          <a:cs typeface="Cavolini" panose="03000502040302020204" pitchFamily="66" charset="0"/>
                        </a:rPr>
                        <a:t>OSSLT DAY!!</a:t>
                      </a:r>
                      <a:endParaRPr lang="en-US" dirty="0"/>
                    </a:p>
                  </a:txBody>
                  <a:tcPr>
                    <a:solidFill>
                      <a:schemeClr val="accent1">
                        <a:lumMod val="75000"/>
                      </a:schemeClr>
                    </a:solidFill>
                  </a:tcPr>
                </a:tc>
                <a:extLst>
                  <a:ext uri="{0D108BD9-81ED-4DB2-BD59-A6C34878D82A}">
                    <a16:rowId xmlns:a16="http://schemas.microsoft.com/office/drawing/2014/main" val="1888428960"/>
                  </a:ext>
                </a:extLst>
              </a:tr>
              <a:tr h="337433">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extLst>
                  <a:ext uri="{0D108BD9-81ED-4DB2-BD59-A6C34878D82A}">
                    <a16:rowId xmlns:a16="http://schemas.microsoft.com/office/drawing/2014/main" val="2780225675"/>
                  </a:ext>
                </a:extLst>
              </a:tr>
            </a:tbl>
          </a:graphicData>
        </a:graphic>
      </p:graphicFrame>
    </p:spTree>
    <p:extLst>
      <p:ext uri="{BB962C8B-B14F-4D97-AF65-F5344CB8AC3E}">
        <p14:creationId xmlns:p14="http://schemas.microsoft.com/office/powerpoint/2010/main" val="61202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C680D9C0772C4AB10BD925773B1ABE" ma:contentTypeVersion="3" ma:contentTypeDescription="Create a new document." ma:contentTypeScope="" ma:versionID="966ee6d1f657b84437182a3396402c1e">
  <xsd:schema xmlns:xsd="http://www.w3.org/2001/XMLSchema" xmlns:xs="http://www.w3.org/2001/XMLSchema" xmlns:p="http://schemas.microsoft.com/office/2006/metadata/properties" xmlns:ns1="http://schemas.microsoft.com/sharepoint/v3" xmlns:ns2="105f3612-dee4-4397-bd67-bde98041de18" targetNamespace="http://schemas.microsoft.com/office/2006/metadata/properties" ma:root="true" ma:fieldsID="3d34abcc6c205c6f5f26319f343642f5" ns1:_="" ns2:_="">
    <xsd:import namespace="http://schemas.microsoft.com/sharepoint/v3"/>
    <xsd:import namespace="105f3612-dee4-4397-bd67-bde98041de18"/>
    <xsd:element name="properties">
      <xsd:complexType>
        <xsd:sequence>
          <xsd:element name="documentManagement">
            <xsd:complexType>
              <xsd:all>
                <xsd:element ref="ns1:PublishingStartDate" minOccurs="0"/>
                <xsd:element ref="ns1:PublishingExpirationDate" minOccurs="0"/>
                <xsd:element ref="ns2:Month" minOccurs="0"/>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5f3612-dee4-4397-bd67-bde98041de18" elementFormDefault="qualified">
    <xsd:import namespace="http://schemas.microsoft.com/office/2006/documentManagement/types"/>
    <xsd:import namespace="http://schemas.microsoft.com/office/infopath/2007/PartnerControls"/>
    <xsd:element name="Month" ma:index="10" nillable="true" ma:displayName="Month" ma:internalName="Month">
      <xsd:simpleType>
        <xsd:restriction base="dms:Text">
          <xsd:maxLength value="255"/>
        </xsd:restriction>
      </xsd:simpleType>
    </xsd:element>
    <xsd:element name="Year" ma:index="11" nillable="true" ma:displayName="Year" ma:internalName="Yea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Month xmlns="105f3612-dee4-4397-bd67-bde98041de18" xsi:nil="true"/>
    <Year xmlns="105f3612-dee4-4397-bd67-bde98041de18" xsi:nil="true"/>
  </documentManagement>
</p:properties>
</file>

<file path=customXml/itemProps1.xml><?xml version="1.0" encoding="utf-8"?>
<ds:datastoreItem xmlns:ds="http://schemas.openxmlformats.org/officeDocument/2006/customXml" ds:itemID="{67CC78AD-7451-47E8-A8FC-E933FF7DEB16}"/>
</file>

<file path=customXml/itemProps2.xml><?xml version="1.0" encoding="utf-8"?>
<ds:datastoreItem xmlns:ds="http://schemas.openxmlformats.org/officeDocument/2006/customXml" ds:itemID="{99DB1726-5176-4FCD-954F-4050425EB852}"/>
</file>

<file path=customXml/itemProps3.xml><?xml version="1.0" encoding="utf-8"?>
<ds:datastoreItem xmlns:ds="http://schemas.openxmlformats.org/officeDocument/2006/customXml" ds:itemID="{75A053A6-624A-4A82-9497-CB7E333D1F00}"/>
</file>

<file path=docProps/app.xml><?xml version="1.0" encoding="utf-8"?>
<Properties xmlns="http://schemas.openxmlformats.org/officeDocument/2006/extended-properties" xmlns:vt="http://schemas.openxmlformats.org/officeDocument/2006/docPropsVTypes">
  <Template>Chalkboard education presentation (widescreen)</Template>
  <TotalTime>623</TotalTime>
  <Words>1095</Words>
  <Application>Microsoft Office PowerPoint</Application>
  <PresentationFormat>Custom</PresentationFormat>
  <Paragraphs>100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Arial Black</vt:lpstr>
      <vt:lpstr>Calibri</vt:lpstr>
      <vt:lpstr>Cavolini</vt:lpstr>
      <vt:lpstr>Century Gothic</vt:lpstr>
      <vt:lpstr>Comic Sans MS</vt:lpstr>
      <vt:lpstr>Consolas</vt:lpstr>
      <vt:lpstr>Corbel</vt:lpstr>
      <vt:lpstr>Wingdings</vt:lpstr>
      <vt:lpstr>Chalkboard 16x9</vt:lpstr>
      <vt:lpstr>    GR. 10 OSSLT (Ontario Secondary School Literacy Test)   INFORMATION SESSION   2022-2023 </vt:lpstr>
      <vt:lpstr>WHAT IS THE OSSLT?</vt:lpstr>
      <vt:lpstr>        IONA’S LITERACY PLAN FOR 2022-2023:    </vt:lpstr>
      <vt:lpstr>        IONA’S LITERACY PLAN FOR 2022-2023 (continued…)    </vt:lpstr>
      <vt:lpstr>STUDENT RESPONSIBILITIES</vt:lpstr>
      <vt:lpstr>STUDENT RESPONSIBILITIES (cont’d….)</vt:lpstr>
      <vt:lpstr>LITERACY WEDNESDAY LESSONS</vt:lpstr>
      <vt:lpstr>  </vt:lpstr>
      <vt:lpstr>IMPORTANT DATES</vt:lpstr>
      <vt:lpstr>WHAT ELSE CAN BE DONE TO PREPARE???</vt:lpstr>
      <vt:lpstr>PowerPoint Presentation</vt:lpstr>
      <vt:lpstr>PowerPoint Presentation</vt:lpstr>
      <vt:lpstr>PowerPoint Presentation</vt:lpstr>
      <vt:lpstr> IF YOU HAVE ANY other QUESTIONS, PLEASE CONTACT THE ADMIN TEAM AT THE SCHOOL.  </vt:lpstr>
    </vt:vector>
  </TitlesOfParts>
  <Company>Dufferin-Peel CDSB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OSSLT 2022-23</dc:title>
  <dc:creator>Giannakopoulos, Val</dc:creator>
  <cp:lastModifiedBy>Amiruzzaman, Khan</cp:lastModifiedBy>
  <cp:revision>109</cp:revision>
  <cp:lastPrinted>2019-10-03T18:12:18Z</cp:lastPrinted>
  <dcterms:created xsi:type="dcterms:W3CDTF">2019-10-03T14:36:15Z</dcterms:created>
  <dcterms:modified xsi:type="dcterms:W3CDTF">2022-11-11T16:35:53Z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0x010100E6C680D9C0772C4AB10BD925773B1ABE</vt:lpwstr>
  </property>
</Properties>
</file>