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diagrams/data2.xml" ContentType="application/vnd.openxmlformats-officedocument.drawingml.diagramData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diagrams/layout6.xml" ContentType="application/vnd.openxmlformats-officedocument.drawingml.diagram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quickStyle5.xml" ContentType="application/vnd.openxmlformats-officedocument.drawingml.diagramStyle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quickStyle2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colors5.xml" ContentType="application/vnd.openxmlformats-officedocument.drawingml.diagramColors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3.xml" ContentType="application/vnd.openxmlformats-officedocument.drawingml.diagramLayout+xml"/>
  <Override PartName="/ppt/diagrams/layout5.xml" ContentType="application/vnd.openxmlformats-officedocument.drawingml.diagramLayout+xml"/>
  <Override PartName="/ppt/diagrams/drawing5.xml" ContentType="application/vnd.ms-office.drawingml.diagramDrawing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80" r:id="rId2"/>
    <p:sldId id="281" r:id="rId3"/>
    <p:sldId id="282" r:id="rId4"/>
    <p:sldId id="321" r:id="rId5"/>
    <p:sldId id="270" r:id="rId6"/>
    <p:sldId id="310" r:id="rId7"/>
    <p:sldId id="311" r:id="rId8"/>
    <p:sldId id="312" r:id="rId9"/>
    <p:sldId id="313" r:id="rId10"/>
    <p:sldId id="314" r:id="rId11"/>
    <p:sldId id="257" r:id="rId12"/>
    <p:sldId id="315" r:id="rId13"/>
    <p:sldId id="316" r:id="rId14"/>
    <p:sldId id="259" r:id="rId15"/>
    <p:sldId id="278" r:id="rId16"/>
    <p:sldId id="290" r:id="rId17"/>
    <p:sldId id="293" r:id="rId18"/>
    <p:sldId id="260" r:id="rId19"/>
    <p:sldId id="296" r:id="rId20"/>
    <p:sldId id="297" r:id="rId21"/>
    <p:sldId id="298" r:id="rId22"/>
    <p:sldId id="262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8" r:id="rId31"/>
    <p:sldId id="309" r:id="rId32"/>
    <p:sldId id="27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EDDE2"/>
    <a:srgbClr val="AC0000"/>
    <a:srgbClr val="F8ACB6"/>
    <a:srgbClr val="00FF99"/>
    <a:srgbClr val="FF9933"/>
    <a:srgbClr val="093C71"/>
    <a:srgbClr val="A4825C"/>
    <a:srgbClr val="000000"/>
    <a:srgbClr val="ECE5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269" autoAdjust="0"/>
  </p:normalViewPr>
  <p:slideViewPr>
    <p:cSldViewPr snapToGrid="0">
      <p:cViewPr varScale="1">
        <p:scale>
          <a:sx n="57" d="100"/>
          <a:sy n="57" d="100"/>
        </p:scale>
        <p:origin x="1016" y="48"/>
      </p:cViewPr>
      <p:guideLst/>
    </p:cSldViewPr>
  </p:slideViewPr>
  <p:outlineViewPr>
    <p:cViewPr>
      <p:scale>
        <a:sx n="33" d="100"/>
        <a:sy n="33" d="100"/>
      </p:scale>
      <p:origin x="0" y="-41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1670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0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1666DA-3093-48FF-83A2-80D2AF9AFD41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BE79D3A-A4BB-4E5E-A1CF-3CE596EA213F}">
      <dgm:prSet/>
      <dgm:spPr/>
      <dgm:t>
        <a:bodyPr/>
        <a:lstStyle/>
        <a:p>
          <a:endParaRPr lang="en-US" dirty="0"/>
        </a:p>
      </dgm:t>
    </dgm:pt>
    <dgm:pt modelId="{A7E00DDE-1D53-46B5-8AE4-4217D0C94DB2}" type="parTrans" cxnId="{68FB0479-BD3D-4F69-99CE-45AAAC4E7D3D}">
      <dgm:prSet/>
      <dgm:spPr/>
      <dgm:t>
        <a:bodyPr/>
        <a:lstStyle/>
        <a:p>
          <a:endParaRPr lang="en-US"/>
        </a:p>
      </dgm:t>
    </dgm:pt>
    <dgm:pt modelId="{BBDE1FBC-D66C-4F45-8B02-016409985A23}" type="sibTrans" cxnId="{68FB0479-BD3D-4F69-99CE-45AAAC4E7D3D}">
      <dgm:prSet/>
      <dgm:spPr/>
      <dgm:t>
        <a:bodyPr/>
        <a:lstStyle/>
        <a:p>
          <a:endParaRPr lang="en-US"/>
        </a:p>
      </dgm:t>
    </dgm:pt>
    <dgm:pt modelId="{0DD2B372-EB68-4034-847F-52AC4ECD67C6}">
      <dgm:prSet/>
      <dgm:spPr/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</a:rPr>
            <a:t>The Cornell Note-taking system</a:t>
          </a:r>
        </a:p>
      </dgm:t>
    </dgm:pt>
    <dgm:pt modelId="{0D9BA67F-88A5-40F5-8B9E-2EABB56E9C5D}" type="parTrans" cxnId="{26A69772-2F01-4FFB-977A-205334E2EF2D}">
      <dgm:prSet/>
      <dgm:spPr/>
      <dgm:t>
        <a:bodyPr/>
        <a:lstStyle/>
        <a:p>
          <a:endParaRPr lang="en-US"/>
        </a:p>
      </dgm:t>
    </dgm:pt>
    <dgm:pt modelId="{9D04B5EA-42D8-4DBE-8707-D8FA6BD396B8}" type="sibTrans" cxnId="{26A69772-2F01-4FFB-977A-205334E2EF2D}">
      <dgm:prSet/>
      <dgm:spPr/>
      <dgm:t>
        <a:bodyPr/>
        <a:lstStyle/>
        <a:p>
          <a:endParaRPr lang="en-US"/>
        </a:p>
      </dgm:t>
    </dgm:pt>
    <dgm:pt modelId="{D24A2499-2B30-40B3-80EB-CA90F40CA947}">
      <dgm:prSet/>
      <dgm:spPr/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</a:rPr>
            <a:t>Brainstorming and Mind maps</a:t>
          </a:r>
        </a:p>
      </dgm:t>
    </dgm:pt>
    <dgm:pt modelId="{B5F9C808-A84A-4C47-9575-778ADE604ACE}" type="parTrans" cxnId="{F0498E52-5396-4417-B1DB-C93655F4AA72}">
      <dgm:prSet/>
      <dgm:spPr/>
      <dgm:t>
        <a:bodyPr/>
        <a:lstStyle/>
        <a:p>
          <a:endParaRPr lang="en-US"/>
        </a:p>
      </dgm:t>
    </dgm:pt>
    <dgm:pt modelId="{06959C98-89DF-4889-8D4E-AE4A9549BAE1}" type="sibTrans" cxnId="{F0498E52-5396-4417-B1DB-C93655F4AA72}">
      <dgm:prSet/>
      <dgm:spPr/>
      <dgm:t>
        <a:bodyPr/>
        <a:lstStyle/>
        <a:p>
          <a:endParaRPr lang="en-US"/>
        </a:p>
      </dgm:t>
    </dgm:pt>
    <dgm:pt modelId="{4299D3EB-7F7A-4B08-B3D1-AF24D0A85048}">
      <dgm:prSet/>
      <dgm:spPr/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</a:rPr>
            <a:t>The Outline Method for structured Note-taking</a:t>
          </a:r>
        </a:p>
      </dgm:t>
    </dgm:pt>
    <dgm:pt modelId="{54728DB6-A570-42A6-8EEE-EB029657020C}" type="parTrans" cxnId="{6DFE2C7D-A149-4D69-A613-6E6D67C32539}">
      <dgm:prSet/>
      <dgm:spPr/>
      <dgm:t>
        <a:bodyPr/>
        <a:lstStyle/>
        <a:p>
          <a:endParaRPr lang="en-US"/>
        </a:p>
      </dgm:t>
    </dgm:pt>
    <dgm:pt modelId="{7966387B-2142-42F8-AF58-57962440E0F7}" type="sibTrans" cxnId="{6DFE2C7D-A149-4D69-A613-6E6D67C32539}">
      <dgm:prSet/>
      <dgm:spPr/>
      <dgm:t>
        <a:bodyPr/>
        <a:lstStyle/>
        <a:p>
          <a:endParaRPr lang="en-US"/>
        </a:p>
      </dgm:t>
    </dgm:pt>
    <dgm:pt modelId="{9C13CA1B-937D-4690-80A9-F31F3EB8C99D}">
      <dgm:prSet/>
      <dgm:spPr/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</a:rPr>
            <a:t>The Charting Method</a:t>
          </a:r>
        </a:p>
      </dgm:t>
    </dgm:pt>
    <dgm:pt modelId="{C48925E5-4D30-4094-9974-B15ACE6A5285}" type="parTrans" cxnId="{45E00F7F-D406-45EF-A2EC-B67E952B0EE5}">
      <dgm:prSet/>
      <dgm:spPr/>
      <dgm:t>
        <a:bodyPr/>
        <a:lstStyle/>
        <a:p>
          <a:endParaRPr lang="en-US"/>
        </a:p>
      </dgm:t>
    </dgm:pt>
    <dgm:pt modelId="{41E08A6D-3F8F-45C9-9B18-E1D8D7A54B44}" type="sibTrans" cxnId="{45E00F7F-D406-45EF-A2EC-B67E952B0EE5}">
      <dgm:prSet/>
      <dgm:spPr/>
      <dgm:t>
        <a:bodyPr/>
        <a:lstStyle/>
        <a:p>
          <a:endParaRPr lang="en-US"/>
        </a:p>
      </dgm:t>
    </dgm:pt>
    <dgm:pt modelId="{14382F78-E287-4C2B-831B-F8FA7A86F5DE}" type="pres">
      <dgm:prSet presAssocID="{531666DA-3093-48FF-83A2-80D2AF9AFD41}" presName="vert0" presStyleCnt="0">
        <dgm:presLayoutVars>
          <dgm:dir/>
          <dgm:animOne val="branch"/>
          <dgm:animLvl val="lvl"/>
        </dgm:presLayoutVars>
      </dgm:prSet>
      <dgm:spPr/>
    </dgm:pt>
    <dgm:pt modelId="{DA25BA26-2CF2-4F2D-86AA-A00E33353F21}" type="pres">
      <dgm:prSet presAssocID="{0BE79D3A-A4BB-4E5E-A1CF-3CE596EA213F}" presName="thickLine" presStyleLbl="alignNode1" presStyleIdx="0" presStyleCnt="1"/>
      <dgm:spPr/>
    </dgm:pt>
    <dgm:pt modelId="{622A3472-3CC1-4CBB-9BA9-A1840640AE24}" type="pres">
      <dgm:prSet presAssocID="{0BE79D3A-A4BB-4E5E-A1CF-3CE596EA213F}" presName="horz1" presStyleCnt="0"/>
      <dgm:spPr/>
    </dgm:pt>
    <dgm:pt modelId="{F45C287E-5F47-4025-A7B1-6BD6454CD429}" type="pres">
      <dgm:prSet presAssocID="{0BE79D3A-A4BB-4E5E-A1CF-3CE596EA213F}" presName="tx1" presStyleLbl="revTx" presStyleIdx="0" presStyleCnt="5"/>
      <dgm:spPr/>
    </dgm:pt>
    <dgm:pt modelId="{82F12AC9-FC6C-4B4E-BCC9-F7E938454FE2}" type="pres">
      <dgm:prSet presAssocID="{0BE79D3A-A4BB-4E5E-A1CF-3CE596EA213F}" presName="vert1" presStyleCnt="0"/>
      <dgm:spPr/>
    </dgm:pt>
    <dgm:pt modelId="{D5137308-0997-4CC9-978E-DB9F8868EDA2}" type="pres">
      <dgm:prSet presAssocID="{0DD2B372-EB68-4034-847F-52AC4ECD67C6}" presName="vertSpace2a" presStyleCnt="0"/>
      <dgm:spPr/>
    </dgm:pt>
    <dgm:pt modelId="{31D7B90B-4319-4F81-ADAE-69FFFF8B0362}" type="pres">
      <dgm:prSet presAssocID="{0DD2B372-EB68-4034-847F-52AC4ECD67C6}" presName="horz2" presStyleCnt="0"/>
      <dgm:spPr/>
    </dgm:pt>
    <dgm:pt modelId="{AD85DE9E-67C4-4D04-86DF-3F5D15465CBC}" type="pres">
      <dgm:prSet presAssocID="{0DD2B372-EB68-4034-847F-52AC4ECD67C6}" presName="horzSpace2" presStyleCnt="0"/>
      <dgm:spPr/>
    </dgm:pt>
    <dgm:pt modelId="{711201F1-FC1D-470A-B2F3-E6DC62EC6C6A}" type="pres">
      <dgm:prSet presAssocID="{0DD2B372-EB68-4034-847F-52AC4ECD67C6}" presName="tx2" presStyleLbl="revTx" presStyleIdx="1" presStyleCnt="5" custLinFactY="1488" custLinFactNeighborX="-1246" custLinFactNeighborY="100000"/>
      <dgm:spPr/>
    </dgm:pt>
    <dgm:pt modelId="{E87B33A6-02AA-426D-B5AD-6CA2D306883E}" type="pres">
      <dgm:prSet presAssocID="{0DD2B372-EB68-4034-847F-52AC4ECD67C6}" presName="vert2" presStyleCnt="0"/>
      <dgm:spPr/>
    </dgm:pt>
    <dgm:pt modelId="{5A6B3E8D-8DE5-4539-B215-F1CBD9EF0600}" type="pres">
      <dgm:prSet presAssocID="{0DD2B372-EB68-4034-847F-52AC4ECD67C6}" presName="thinLine2b" presStyleLbl="callout" presStyleIdx="0" presStyleCnt="4"/>
      <dgm:spPr/>
    </dgm:pt>
    <dgm:pt modelId="{AA127EB4-F276-405F-B002-F4BC421F18D6}" type="pres">
      <dgm:prSet presAssocID="{0DD2B372-EB68-4034-847F-52AC4ECD67C6}" presName="vertSpace2b" presStyleCnt="0"/>
      <dgm:spPr/>
    </dgm:pt>
    <dgm:pt modelId="{542E9758-BD41-4FF3-A9ED-4FFBC5BE476E}" type="pres">
      <dgm:prSet presAssocID="{D24A2499-2B30-40B3-80EB-CA90F40CA947}" presName="horz2" presStyleCnt="0"/>
      <dgm:spPr/>
    </dgm:pt>
    <dgm:pt modelId="{6C0C98DB-1324-4E6E-BFC1-079AAFCB1A83}" type="pres">
      <dgm:prSet presAssocID="{D24A2499-2B30-40B3-80EB-CA90F40CA947}" presName="horzSpace2" presStyleCnt="0"/>
      <dgm:spPr/>
    </dgm:pt>
    <dgm:pt modelId="{AAE7017B-9F07-4AC8-9E22-A4E8D38BB341}" type="pres">
      <dgm:prSet presAssocID="{D24A2499-2B30-40B3-80EB-CA90F40CA947}" presName="tx2" presStyleLbl="revTx" presStyleIdx="2" presStyleCnt="5" custLinFactY="6047" custLinFactNeighborX="-1947" custLinFactNeighborY="100000"/>
      <dgm:spPr/>
    </dgm:pt>
    <dgm:pt modelId="{D05B71D9-559D-4E02-B708-8B8417CDDB18}" type="pres">
      <dgm:prSet presAssocID="{D24A2499-2B30-40B3-80EB-CA90F40CA947}" presName="vert2" presStyleCnt="0"/>
      <dgm:spPr/>
    </dgm:pt>
    <dgm:pt modelId="{4FD40756-EF0B-49A8-BC5C-8091BEE48BDE}" type="pres">
      <dgm:prSet presAssocID="{D24A2499-2B30-40B3-80EB-CA90F40CA947}" presName="thinLine2b" presStyleLbl="callout" presStyleIdx="1" presStyleCnt="4"/>
      <dgm:spPr/>
    </dgm:pt>
    <dgm:pt modelId="{57149F74-4F10-4B30-917E-097CF86F30D3}" type="pres">
      <dgm:prSet presAssocID="{D24A2499-2B30-40B3-80EB-CA90F40CA947}" presName="vertSpace2b" presStyleCnt="0"/>
      <dgm:spPr/>
    </dgm:pt>
    <dgm:pt modelId="{EBBF8639-3D3D-4BF2-A62C-513284628DC3}" type="pres">
      <dgm:prSet presAssocID="{4299D3EB-7F7A-4B08-B3D1-AF24D0A85048}" presName="horz2" presStyleCnt="0"/>
      <dgm:spPr/>
    </dgm:pt>
    <dgm:pt modelId="{FA56A798-BE69-4917-B1BC-E6696E1A604A}" type="pres">
      <dgm:prSet presAssocID="{4299D3EB-7F7A-4B08-B3D1-AF24D0A85048}" presName="horzSpace2" presStyleCnt="0"/>
      <dgm:spPr/>
    </dgm:pt>
    <dgm:pt modelId="{26EDD788-900A-4E2C-853C-027A80B12770}" type="pres">
      <dgm:prSet presAssocID="{4299D3EB-7F7A-4B08-B3D1-AF24D0A85048}" presName="tx2" presStyleLbl="revTx" presStyleIdx="3" presStyleCnt="5" custLinFactY="-100000" custLinFactNeighborX="-1246" custLinFactNeighborY="-109021"/>
      <dgm:spPr/>
    </dgm:pt>
    <dgm:pt modelId="{F696DE9B-E02C-411B-8E2A-B9BB646A8F5E}" type="pres">
      <dgm:prSet presAssocID="{4299D3EB-7F7A-4B08-B3D1-AF24D0A85048}" presName="vert2" presStyleCnt="0"/>
      <dgm:spPr/>
    </dgm:pt>
    <dgm:pt modelId="{8D10CC59-101E-41E8-A1C6-309AC6D1D962}" type="pres">
      <dgm:prSet presAssocID="{4299D3EB-7F7A-4B08-B3D1-AF24D0A85048}" presName="thinLine2b" presStyleLbl="callout" presStyleIdx="2" presStyleCnt="4"/>
      <dgm:spPr/>
    </dgm:pt>
    <dgm:pt modelId="{2B94F050-6ECF-4764-911D-69CC4E98CF98}" type="pres">
      <dgm:prSet presAssocID="{4299D3EB-7F7A-4B08-B3D1-AF24D0A85048}" presName="vertSpace2b" presStyleCnt="0"/>
      <dgm:spPr/>
    </dgm:pt>
    <dgm:pt modelId="{3B9F3C3D-A641-4773-BE15-2720CB9C9031}" type="pres">
      <dgm:prSet presAssocID="{9C13CA1B-937D-4690-80A9-F31F3EB8C99D}" presName="horz2" presStyleCnt="0"/>
      <dgm:spPr/>
    </dgm:pt>
    <dgm:pt modelId="{99C4B545-601E-4645-BC0B-70927A901B37}" type="pres">
      <dgm:prSet presAssocID="{9C13CA1B-937D-4690-80A9-F31F3EB8C99D}" presName="horzSpace2" presStyleCnt="0"/>
      <dgm:spPr/>
    </dgm:pt>
    <dgm:pt modelId="{83336AF7-E852-4EB5-B1FE-8CE29D00BDF7}" type="pres">
      <dgm:prSet presAssocID="{9C13CA1B-937D-4690-80A9-F31F3EB8C99D}" presName="tx2" presStyleLbl="revTx" presStyleIdx="4" presStyleCnt="5" custLinFactNeighborX="-1246" custLinFactNeighborY="12441"/>
      <dgm:spPr/>
    </dgm:pt>
    <dgm:pt modelId="{A80AD9CC-BA1E-4225-A1C5-3CF275B83EEA}" type="pres">
      <dgm:prSet presAssocID="{9C13CA1B-937D-4690-80A9-F31F3EB8C99D}" presName="vert2" presStyleCnt="0"/>
      <dgm:spPr/>
    </dgm:pt>
    <dgm:pt modelId="{E0C51AD6-0167-4D3E-9A5E-5799BEB30154}" type="pres">
      <dgm:prSet presAssocID="{9C13CA1B-937D-4690-80A9-F31F3EB8C99D}" presName="thinLine2b" presStyleLbl="callout" presStyleIdx="3" presStyleCnt="4"/>
      <dgm:spPr/>
    </dgm:pt>
    <dgm:pt modelId="{12A4A972-25E6-4E42-BB20-3FED820DF336}" type="pres">
      <dgm:prSet presAssocID="{9C13CA1B-937D-4690-80A9-F31F3EB8C99D}" presName="vertSpace2b" presStyleCnt="0"/>
      <dgm:spPr/>
    </dgm:pt>
  </dgm:ptLst>
  <dgm:cxnLst>
    <dgm:cxn modelId="{BB42C439-784E-4F1A-BAB2-181E624B7951}" type="presOf" srcId="{0DD2B372-EB68-4034-847F-52AC4ECD67C6}" destId="{711201F1-FC1D-470A-B2F3-E6DC62EC6C6A}" srcOrd="0" destOrd="0" presId="urn:microsoft.com/office/officeart/2008/layout/LinedList"/>
    <dgm:cxn modelId="{33114F43-AD0B-423E-A840-8C8C50DCD89A}" type="presOf" srcId="{4299D3EB-7F7A-4B08-B3D1-AF24D0A85048}" destId="{26EDD788-900A-4E2C-853C-027A80B12770}" srcOrd="0" destOrd="0" presId="urn:microsoft.com/office/officeart/2008/layout/LinedList"/>
    <dgm:cxn modelId="{F0498E52-5396-4417-B1DB-C93655F4AA72}" srcId="{0BE79D3A-A4BB-4E5E-A1CF-3CE596EA213F}" destId="{D24A2499-2B30-40B3-80EB-CA90F40CA947}" srcOrd="1" destOrd="0" parTransId="{B5F9C808-A84A-4C47-9575-778ADE604ACE}" sibTransId="{06959C98-89DF-4889-8D4E-AE4A9549BAE1}"/>
    <dgm:cxn modelId="{26A69772-2F01-4FFB-977A-205334E2EF2D}" srcId="{0BE79D3A-A4BB-4E5E-A1CF-3CE596EA213F}" destId="{0DD2B372-EB68-4034-847F-52AC4ECD67C6}" srcOrd="0" destOrd="0" parTransId="{0D9BA67F-88A5-40F5-8B9E-2EABB56E9C5D}" sibTransId="{9D04B5EA-42D8-4DBE-8707-D8FA6BD396B8}"/>
    <dgm:cxn modelId="{68FB0479-BD3D-4F69-99CE-45AAAC4E7D3D}" srcId="{531666DA-3093-48FF-83A2-80D2AF9AFD41}" destId="{0BE79D3A-A4BB-4E5E-A1CF-3CE596EA213F}" srcOrd="0" destOrd="0" parTransId="{A7E00DDE-1D53-46B5-8AE4-4217D0C94DB2}" sibTransId="{BBDE1FBC-D66C-4F45-8B02-016409985A23}"/>
    <dgm:cxn modelId="{9F1C9B5A-369E-4033-B25B-9D9A716E0EB2}" type="presOf" srcId="{D24A2499-2B30-40B3-80EB-CA90F40CA947}" destId="{AAE7017B-9F07-4AC8-9E22-A4E8D38BB341}" srcOrd="0" destOrd="0" presId="urn:microsoft.com/office/officeart/2008/layout/LinedList"/>
    <dgm:cxn modelId="{3280307C-5946-4D31-A3CA-363C6601A3AA}" type="presOf" srcId="{9C13CA1B-937D-4690-80A9-F31F3EB8C99D}" destId="{83336AF7-E852-4EB5-B1FE-8CE29D00BDF7}" srcOrd="0" destOrd="0" presId="urn:microsoft.com/office/officeart/2008/layout/LinedList"/>
    <dgm:cxn modelId="{6DFE2C7D-A149-4D69-A613-6E6D67C32539}" srcId="{0BE79D3A-A4BB-4E5E-A1CF-3CE596EA213F}" destId="{4299D3EB-7F7A-4B08-B3D1-AF24D0A85048}" srcOrd="2" destOrd="0" parTransId="{54728DB6-A570-42A6-8EEE-EB029657020C}" sibTransId="{7966387B-2142-42F8-AF58-57962440E0F7}"/>
    <dgm:cxn modelId="{45E00F7F-D406-45EF-A2EC-B67E952B0EE5}" srcId="{0BE79D3A-A4BB-4E5E-A1CF-3CE596EA213F}" destId="{9C13CA1B-937D-4690-80A9-F31F3EB8C99D}" srcOrd="3" destOrd="0" parTransId="{C48925E5-4D30-4094-9974-B15ACE6A5285}" sibTransId="{41E08A6D-3F8F-45C9-9B18-E1D8D7A54B44}"/>
    <dgm:cxn modelId="{032C3389-3422-484F-AD6B-28A24C080484}" type="presOf" srcId="{531666DA-3093-48FF-83A2-80D2AF9AFD41}" destId="{14382F78-E287-4C2B-831B-F8FA7A86F5DE}" srcOrd="0" destOrd="0" presId="urn:microsoft.com/office/officeart/2008/layout/LinedList"/>
    <dgm:cxn modelId="{F43E2DC4-2787-44EC-8F46-C3A1FBE47477}" type="presOf" srcId="{0BE79D3A-A4BB-4E5E-A1CF-3CE596EA213F}" destId="{F45C287E-5F47-4025-A7B1-6BD6454CD429}" srcOrd="0" destOrd="0" presId="urn:microsoft.com/office/officeart/2008/layout/LinedList"/>
    <dgm:cxn modelId="{0FB52EBD-990E-4DA0-9DCF-D53D0BAF3A61}" type="presParOf" srcId="{14382F78-E287-4C2B-831B-F8FA7A86F5DE}" destId="{DA25BA26-2CF2-4F2D-86AA-A00E33353F21}" srcOrd="0" destOrd="0" presId="urn:microsoft.com/office/officeart/2008/layout/LinedList"/>
    <dgm:cxn modelId="{EAEF9369-55DF-4404-B9B8-BEED060220D8}" type="presParOf" srcId="{14382F78-E287-4C2B-831B-F8FA7A86F5DE}" destId="{622A3472-3CC1-4CBB-9BA9-A1840640AE24}" srcOrd="1" destOrd="0" presId="urn:microsoft.com/office/officeart/2008/layout/LinedList"/>
    <dgm:cxn modelId="{3D817106-296B-4663-8799-089E5F7CFCAD}" type="presParOf" srcId="{622A3472-3CC1-4CBB-9BA9-A1840640AE24}" destId="{F45C287E-5F47-4025-A7B1-6BD6454CD429}" srcOrd="0" destOrd="0" presId="urn:microsoft.com/office/officeart/2008/layout/LinedList"/>
    <dgm:cxn modelId="{D185D611-DDBB-4E2F-BD47-6EFE2242D3FF}" type="presParOf" srcId="{622A3472-3CC1-4CBB-9BA9-A1840640AE24}" destId="{82F12AC9-FC6C-4B4E-BCC9-F7E938454FE2}" srcOrd="1" destOrd="0" presId="urn:microsoft.com/office/officeart/2008/layout/LinedList"/>
    <dgm:cxn modelId="{6BBD0DFE-82E7-4514-B7E9-860D7564281A}" type="presParOf" srcId="{82F12AC9-FC6C-4B4E-BCC9-F7E938454FE2}" destId="{D5137308-0997-4CC9-978E-DB9F8868EDA2}" srcOrd="0" destOrd="0" presId="urn:microsoft.com/office/officeart/2008/layout/LinedList"/>
    <dgm:cxn modelId="{BEC89C75-425F-404B-87DB-BC78131CE84D}" type="presParOf" srcId="{82F12AC9-FC6C-4B4E-BCC9-F7E938454FE2}" destId="{31D7B90B-4319-4F81-ADAE-69FFFF8B0362}" srcOrd="1" destOrd="0" presId="urn:microsoft.com/office/officeart/2008/layout/LinedList"/>
    <dgm:cxn modelId="{58B96B20-8315-4D30-9EB3-ADF89C39E9F9}" type="presParOf" srcId="{31D7B90B-4319-4F81-ADAE-69FFFF8B0362}" destId="{AD85DE9E-67C4-4D04-86DF-3F5D15465CBC}" srcOrd="0" destOrd="0" presId="urn:microsoft.com/office/officeart/2008/layout/LinedList"/>
    <dgm:cxn modelId="{BF060A0E-3796-416F-9F0A-E0A51A3198E6}" type="presParOf" srcId="{31D7B90B-4319-4F81-ADAE-69FFFF8B0362}" destId="{711201F1-FC1D-470A-B2F3-E6DC62EC6C6A}" srcOrd="1" destOrd="0" presId="urn:microsoft.com/office/officeart/2008/layout/LinedList"/>
    <dgm:cxn modelId="{17D7D20F-7861-4C73-954D-EC0361AA8C4F}" type="presParOf" srcId="{31D7B90B-4319-4F81-ADAE-69FFFF8B0362}" destId="{E87B33A6-02AA-426D-B5AD-6CA2D306883E}" srcOrd="2" destOrd="0" presId="urn:microsoft.com/office/officeart/2008/layout/LinedList"/>
    <dgm:cxn modelId="{0C13AA62-054C-4D76-832E-C3CC14CCA498}" type="presParOf" srcId="{82F12AC9-FC6C-4B4E-BCC9-F7E938454FE2}" destId="{5A6B3E8D-8DE5-4539-B215-F1CBD9EF0600}" srcOrd="2" destOrd="0" presId="urn:microsoft.com/office/officeart/2008/layout/LinedList"/>
    <dgm:cxn modelId="{7EA1D790-F55B-4710-A63F-97ACE4BB32A4}" type="presParOf" srcId="{82F12AC9-FC6C-4B4E-BCC9-F7E938454FE2}" destId="{AA127EB4-F276-405F-B002-F4BC421F18D6}" srcOrd="3" destOrd="0" presId="urn:microsoft.com/office/officeart/2008/layout/LinedList"/>
    <dgm:cxn modelId="{7A336110-D8B7-467D-BE70-5C8BE738B94F}" type="presParOf" srcId="{82F12AC9-FC6C-4B4E-BCC9-F7E938454FE2}" destId="{542E9758-BD41-4FF3-A9ED-4FFBC5BE476E}" srcOrd="4" destOrd="0" presId="urn:microsoft.com/office/officeart/2008/layout/LinedList"/>
    <dgm:cxn modelId="{7263295F-517C-4064-990C-948147DC0551}" type="presParOf" srcId="{542E9758-BD41-4FF3-A9ED-4FFBC5BE476E}" destId="{6C0C98DB-1324-4E6E-BFC1-079AAFCB1A83}" srcOrd="0" destOrd="0" presId="urn:microsoft.com/office/officeart/2008/layout/LinedList"/>
    <dgm:cxn modelId="{E1E61B3A-FDE7-4704-871D-0DA77D802F95}" type="presParOf" srcId="{542E9758-BD41-4FF3-A9ED-4FFBC5BE476E}" destId="{AAE7017B-9F07-4AC8-9E22-A4E8D38BB341}" srcOrd="1" destOrd="0" presId="urn:microsoft.com/office/officeart/2008/layout/LinedList"/>
    <dgm:cxn modelId="{1D68E0AA-A89E-4313-906A-4CCF80EFB715}" type="presParOf" srcId="{542E9758-BD41-4FF3-A9ED-4FFBC5BE476E}" destId="{D05B71D9-559D-4E02-B708-8B8417CDDB18}" srcOrd="2" destOrd="0" presId="urn:microsoft.com/office/officeart/2008/layout/LinedList"/>
    <dgm:cxn modelId="{7C879427-C078-4269-B927-531AA33AFBFD}" type="presParOf" srcId="{82F12AC9-FC6C-4B4E-BCC9-F7E938454FE2}" destId="{4FD40756-EF0B-49A8-BC5C-8091BEE48BDE}" srcOrd="5" destOrd="0" presId="urn:microsoft.com/office/officeart/2008/layout/LinedList"/>
    <dgm:cxn modelId="{725CCF53-6CCE-455A-A748-F0AB246CAB84}" type="presParOf" srcId="{82F12AC9-FC6C-4B4E-BCC9-F7E938454FE2}" destId="{57149F74-4F10-4B30-917E-097CF86F30D3}" srcOrd="6" destOrd="0" presId="urn:microsoft.com/office/officeart/2008/layout/LinedList"/>
    <dgm:cxn modelId="{97E42F70-12F2-4251-9BDB-C934734B3883}" type="presParOf" srcId="{82F12AC9-FC6C-4B4E-BCC9-F7E938454FE2}" destId="{EBBF8639-3D3D-4BF2-A62C-513284628DC3}" srcOrd="7" destOrd="0" presId="urn:microsoft.com/office/officeart/2008/layout/LinedList"/>
    <dgm:cxn modelId="{0D6B3967-0585-4C58-956C-FAD1B4CAAB29}" type="presParOf" srcId="{EBBF8639-3D3D-4BF2-A62C-513284628DC3}" destId="{FA56A798-BE69-4917-B1BC-E6696E1A604A}" srcOrd="0" destOrd="0" presId="urn:microsoft.com/office/officeart/2008/layout/LinedList"/>
    <dgm:cxn modelId="{D400AC55-88EC-46C5-8DEE-4F1FF1E79656}" type="presParOf" srcId="{EBBF8639-3D3D-4BF2-A62C-513284628DC3}" destId="{26EDD788-900A-4E2C-853C-027A80B12770}" srcOrd="1" destOrd="0" presId="urn:microsoft.com/office/officeart/2008/layout/LinedList"/>
    <dgm:cxn modelId="{98863F97-18E1-4BE6-89B3-EFEBA3AE9224}" type="presParOf" srcId="{EBBF8639-3D3D-4BF2-A62C-513284628DC3}" destId="{F696DE9B-E02C-411B-8E2A-B9BB646A8F5E}" srcOrd="2" destOrd="0" presId="urn:microsoft.com/office/officeart/2008/layout/LinedList"/>
    <dgm:cxn modelId="{2E5569C4-B1BA-47CD-B2E9-6518679BA2D8}" type="presParOf" srcId="{82F12AC9-FC6C-4B4E-BCC9-F7E938454FE2}" destId="{8D10CC59-101E-41E8-A1C6-309AC6D1D962}" srcOrd="8" destOrd="0" presId="urn:microsoft.com/office/officeart/2008/layout/LinedList"/>
    <dgm:cxn modelId="{F68937E7-EA5F-4708-ACB4-4FFC5D418617}" type="presParOf" srcId="{82F12AC9-FC6C-4B4E-BCC9-F7E938454FE2}" destId="{2B94F050-6ECF-4764-911D-69CC4E98CF98}" srcOrd="9" destOrd="0" presId="urn:microsoft.com/office/officeart/2008/layout/LinedList"/>
    <dgm:cxn modelId="{9C3270F9-D129-4155-A9B2-2D16BE909119}" type="presParOf" srcId="{82F12AC9-FC6C-4B4E-BCC9-F7E938454FE2}" destId="{3B9F3C3D-A641-4773-BE15-2720CB9C9031}" srcOrd="10" destOrd="0" presId="urn:microsoft.com/office/officeart/2008/layout/LinedList"/>
    <dgm:cxn modelId="{1E04846F-7F08-4A40-94C8-47479EB1A96F}" type="presParOf" srcId="{3B9F3C3D-A641-4773-BE15-2720CB9C9031}" destId="{99C4B545-601E-4645-BC0B-70927A901B37}" srcOrd="0" destOrd="0" presId="urn:microsoft.com/office/officeart/2008/layout/LinedList"/>
    <dgm:cxn modelId="{4D7A7DEF-E14D-4EBE-97B4-6985273B64FB}" type="presParOf" srcId="{3B9F3C3D-A641-4773-BE15-2720CB9C9031}" destId="{83336AF7-E852-4EB5-B1FE-8CE29D00BDF7}" srcOrd="1" destOrd="0" presId="urn:microsoft.com/office/officeart/2008/layout/LinedList"/>
    <dgm:cxn modelId="{98B48C1B-8A0B-4742-B4A3-27B0D8923118}" type="presParOf" srcId="{3B9F3C3D-A641-4773-BE15-2720CB9C9031}" destId="{A80AD9CC-BA1E-4225-A1C5-3CF275B83EEA}" srcOrd="2" destOrd="0" presId="urn:microsoft.com/office/officeart/2008/layout/LinedList"/>
    <dgm:cxn modelId="{AD8A9D80-B4EF-425B-B064-BF58A61C536E}" type="presParOf" srcId="{82F12AC9-FC6C-4B4E-BCC9-F7E938454FE2}" destId="{E0C51AD6-0167-4D3E-9A5E-5799BEB30154}" srcOrd="11" destOrd="0" presId="urn:microsoft.com/office/officeart/2008/layout/LinedList"/>
    <dgm:cxn modelId="{E67F59D3-7B5C-45D8-BA36-951B21BAF58F}" type="presParOf" srcId="{82F12AC9-FC6C-4B4E-BCC9-F7E938454FE2}" destId="{12A4A972-25E6-4E42-BB20-3FED820DF336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895B6F-5E59-48D1-8438-FB207251D75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8D1ACBB-6F0D-498E-8FEF-7DB835E04CC4}">
      <dgm:prSet/>
      <dgm:spPr/>
      <dgm:t>
        <a:bodyPr/>
        <a:lstStyle/>
        <a:p>
          <a:r>
            <a:rPr lang="en-US" b="1" dirty="0"/>
            <a:t>For people who like simplicity. </a:t>
          </a:r>
          <a:endParaRPr lang="en-US" dirty="0"/>
        </a:p>
      </dgm:t>
    </dgm:pt>
    <dgm:pt modelId="{5E91306F-4BFE-425D-8242-9B7DD9BC0BAA}" type="parTrans" cxnId="{655C668E-7E4D-4287-80FF-F2BC9A7CC114}">
      <dgm:prSet/>
      <dgm:spPr/>
      <dgm:t>
        <a:bodyPr/>
        <a:lstStyle/>
        <a:p>
          <a:endParaRPr lang="en-US"/>
        </a:p>
      </dgm:t>
    </dgm:pt>
    <dgm:pt modelId="{6F463744-1D2F-43BD-A3D1-144C6FE3DA44}" type="sibTrans" cxnId="{655C668E-7E4D-4287-80FF-F2BC9A7CC114}">
      <dgm:prSet/>
      <dgm:spPr/>
      <dgm:t>
        <a:bodyPr/>
        <a:lstStyle/>
        <a:p>
          <a:endParaRPr lang="en-US"/>
        </a:p>
      </dgm:t>
    </dgm:pt>
    <dgm:pt modelId="{95013805-2345-4094-A40C-4244DE13A9ED}">
      <dgm:prSet/>
      <dgm:spPr/>
      <dgm:t>
        <a:bodyPr/>
        <a:lstStyle/>
        <a:p>
          <a:r>
            <a:rPr lang="en-US" b="1" dirty="0"/>
            <a:t>One of the easiest ways to take notes; comes quite naturally to most people.</a:t>
          </a:r>
        </a:p>
      </dgm:t>
    </dgm:pt>
    <dgm:pt modelId="{2A93BF6E-FFFF-4604-A27B-9BB77788B2C1}" type="parTrans" cxnId="{F4837A8B-CEB0-48C0-8947-E769C3AE4999}">
      <dgm:prSet/>
      <dgm:spPr/>
      <dgm:t>
        <a:bodyPr/>
        <a:lstStyle/>
        <a:p>
          <a:endParaRPr lang="en-US"/>
        </a:p>
      </dgm:t>
    </dgm:pt>
    <dgm:pt modelId="{98E3F799-5045-48ED-AD16-02B82BC3C892}" type="sibTrans" cxnId="{F4837A8B-CEB0-48C0-8947-E769C3AE4999}">
      <dgm:prSet/>
      <dgm:spPr/>
      <dgm:t>
        <a:bodyPr/>
        <a:lstStyle/>
        <a:p>
          <a:endParaRPr lang="en-US"/>
        </a:p>
      </dgm:t>
    </dgm:pt>
    <dgm:pt modelId="{27E052F9-334F-4A26-8283-6EE6B607F550}" type="pres">
      <dgm:prSet presAssocID="{FF895B6F-5E59-48D1-8438-FB207251D752}" presName="linear" presStyleCnt="0">
        <dgm:presLayoutVars>
          <dgm:animLvl val="lvl"/>
          <dgm:resizeHandles val="exact"/>
        </dgm:presLayoutVars>
      </dgm:prSet>
      <dgm:spPr/>
    </dgm:pt>
    <dgm:pt modelId="{60BC6956-0A27-4C3A-A0C5-F71969DB27E7}" type="pres">
      <dgm:prSet presAssocID="{58D1ACBB-6F0D-498E-8FEF-7DB835E04CC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5570942-E993-4A4C-A081-79B49632F18A}" type="pres">
      <dgm:prSet presAssocID="{6F463744-1D2F-43BD-A3D1-144C6FE3DA44}" presName="spacer" presStyleCnt="0"/>
      <dgm:spPr/>
    </dgm:pt>
    <dgm:pt modelId="{EDF7F1B2-AC94-4ABD-B295-5896C7CC4784}" type="pres">
      <dgm:prSet presAssocID="{95013805-2345-4094-A40C-4244DE13A9E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EA83730-F01A-4166-9492-72075BB830A9}" type="presOf" srcId="{FF895B6F-5E59-48D1-8438-FB207251D752}" destId="{27E052F9-334F-4A26-8283-6EE6B607F550}" srcOrd="0" destOrd="0" presId="urn:microsoft.com/office/officeart/2005/8/layout/vList2"/>
    <dgm:cxn modelId="{F4837A8B-CEB0-48C0-8947-E769C3AE4999}" srcId="{FF895B6F-5E59-48D1-8438-FB207251D752}" destId="{95013805-2345-4094-A40C-4244DE13A9ED}" srcOrd="1" destOrd="0" parTransId="{2A93BF6E-FFFF-4604-A27B-9BB77788B2C1}" sibTransId="{98E3F799-5045-48ED-AD16-02B82BC3C892}"/>
    <dgm:cxn modelId="{655C668E-7E4D-4287-80FF-F2BC9A7CC114}" srcId="{FF895B6F-5E59-48D1-8438-FB207251D752}" destId="{58D1ACBB-6F0D-498E-8FEF-7DB835E04CC4}" srcOrd="0" destOrd="0" parTransId="{5E91306F-4BFE-425D-8242-9B7DD9BC0BAA}" sibTransId="{6F463744-1D2F-43BD-A3D1-144C6FE3DA44}"/>
    <dgm:cxn modelId="{A1C1F5B2-E284-4028-995F-1AF76825A84C}" type="presOf" srcId="{58D1ACBB-6F0D-498E-8FEF-7DB835E04CC4}" destId="{60BC6956-0A27-4C3A-A0C5-F71969DB27E7}" srcOrd="0" destOrd="0" presId="urn:microsoft.com/office/officeart/2005/8/layout/vList2"/>
    <dgm:cxn modelId="{ACC1BAC0-B3BB-4AFD-842F-1D1A11B75EBB}" type="presOf" srcId="{95013805-2345-4094-A40C-4244DE13A9ED}" destId="{EDF7F1B2-AC94-4ABD-B295-5896C7CC4784}" srcOrd="0" destOrd="0" presId="urn:microsoft.com/office/officeart/2005/8/layout/vList2"/>
    <dgm:cxn modelId="{575591A9-B262-4579-8364-8BEAF5ED2408}" type="presParOf" srcId="{27E052F9-334F-4A26-8283-6EE6B607F550}" destId="{60BC6956-0A27-4C3A-A0C5-F71969DB27E7}" srcOrd="0" destOrd="0" presId="urn:microsoft.com/office/officeart/2005/8/layout/vList2"/>
    <dgm:cxn modelId="{E6F1FCD7-19DD-4CE5-9C4C-971EFC7D153D}" type="presParOf" srcId="{27E052F9-334F-4A26-8283-6EE6B607F550}" destId="{85570942-E993-4A4C-A081-79B49632F18A}" srcOrd="1" destOrd="0" presId="urn:microsoft.com/office/officeart/2005/8/layout/vList2"/>
    <dgm:cxn modelId="{13797D93-7A2E-405E-81E9-9E3DD73FD78C}" type="presParOf" srcId="{27E052F9-334F-4A26-8283-6EE6B607F550}" destId="{EDF7F1B2-AC94-4ABD-B295-5896C7CC478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895B6F-5E59-48D1-8438-FB207251D75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6B88D82-778A-4EE8-8B11-D0A42017943D}">
      <dgm:prSet custT="1"/>
      <dgm:spPr>
        <a:solidFill>
          <a:schemeClr val="accent1"/>
        </a:solidFill>
      </dgm:spPr>
      <dgm:t>
        <a:bodyPr/>
        <a:lstStyle/>
        <a:p>
          <a:r>
            <a:rPr lang="en-US" sz="3600" dirty="0">
              <a:latin typeface="Aharoni" panose="02010803020104030203" pitchFamily="2" charset="-79"/>
              <a:cs typeface="Aharoni" panose="02010803020104030203" pitchFamily="2" charset="-79"/>
            </a:rPr>
            <a:t>Effective way to structure your notes if you’re looking to get the most out of your review time.</a:t>
          </a:r>
        </a:p>
      </dgm:t>
    </dgm:pt>
    <dgm:pt modelId="{CDBFDB76-3224-45D2-9703-AD7F1FA7FA23}" type="parTrans" cxnId="{80A46586-6267-4E5F-8298-BEB22EB03DFE}">
      <dgm:prSet/>
      <dgm:spPr/>
      <dgm:t>
        <a:bodyPr/>
        <a:lstStyle/>
        <a:p>
          <a:endParaRPr lang="en-US"/>
        </a:p>
      </dgm:t>
    </dgm:pt>
    <dgm:pt modelId="{4CDBBC82-BDC8-4BBA-A2C2-7B9FF5409B2E}" type="sibTrans" cxnId="{80A46586-6267-4E5F-8298-BEB22EB03DFE}">
      <dgm:prSet/>
      <dgm:spPr/>
      <dgm:t>
        <a:bodyPr/>
        <a:lstStyle/>
        <a:p>
          <a:endParaRPr lang="en-US"/>
        </a:p>
      </dgm:t>
    </dgm:pt>
    <dgm:pt modelId="{E53E19F8-6CBA-4CA6-A332-2917B0486B2F}">
      <dgm:prSet custT="1"/>
      <dgm:spPr/>
      <dgm:t>
        <a:bodyPr/>
        <a:lstStyle/>
        <a:p>
          <a:r>
            <a:rPr lang="en-US" sz="3600" dirty="0">
              <a:latin typeface="Aharoni" panose="02010803020104030203" pitchFamily="2" charset="-79"/>
              <a:cs typeface="Aharoni" panose="02010803020104030203" pitchFamily="2" charset="-79"/>
            </a:rPr>
            <a:t>In this method, you divide your paper into three sections: notes, cues, and summary.</a:t>
          </a:r>
        </a:p>
      </dgm:t>
    </dgm:pt>
    <dgm:pt modelId="{4A3BB284-9C37-4291-A6AD-B0E83CA25B7A}" type="parTrans" cxnId="{92CBE009-27EB-4B32-9264-ACFE0CC1B853}">
      <dgm:prSet/>
      <dgm:spPr/>
      <dgm:t>
        <a:bodyPr/>
        <a:lstStyle/>
        <a:p>
          <a:endParaRPr lang="en-US"/>
        </a:p>
      </dgm:t>
    </dgm:pt>
    <dgm:pt modelId="{84343DAF-D693-409E-9958-34880506A0BB}" type="sibTrans" cxnId="{92CBE009-27EB-4B32-9264-ACFE0CC1B853}">
      <dgm:prSet/>
      <dgm:spPr/>
      <dgm:t>
        <a:bodyPr/>
        <a:lstStyle/>
        <a:p>
          <a:endParaRPr lang="en-US"/>
        </a:p>
      </dgm:t>
    </dgm:pt>
    <dgm:pt modelId="{27E052F9-334F-4A26-8283-6EE6B607F550}" type="pres">
      <dgm:prSet presAssocID="{FF895B6F-5E59-48D1-8438-FB207251D752}" presName="linear" presStyleCnt="0">
        <dgm:presLayoutVars>
          <dgm:animLvl val="lvl"/>
          <dgm:resizeHandles val="exact"/>
        </dgm:presLayoutVars>
      </dgm:prSet>
      <dgm:spPr/>
    </dgm:pt>
    <dgm:pt modelId="{4874040C-756F-4E28-AB38-06E967FDF246}" type="pres">
      <dgm:prSet presAssocID="{46B88D82-778A-4EE8-8B11-D0A42017943D}" presName="parentText" presStyleLbl="node1" presStyleIdx="0" presStyleCnt="2" custScaleY="127114">
        <dgm:presLayoutVars>
          <dgm:chMax val="0"/>
          <dgm:bulletEnabled val="1"/>
        </dgm:presLayoutVars>
      </dgm:prSet>
      <dgm:spPr/>
    </dgm:pt>
    <dgm:pt modelId="{7D79C8E5-99D0-428E-8A05-545C55A655CF}" type="pres">
      <dgm:prSet presAssocID="{4CDBBC82-BDC8-4BBA-A2C2-7B9FF5409B2E}" presName="spacer" presStyleCnt="0"/>
      <dgm:spPr/>
    </dgm:pt>
    <dgm:pt modelId="{9A837D97-60E0-46B4-BFD4-B2314653CC02}" type="pres">
      <dgm:prSet presAssocID="{E53E19F8-6CBA-4CA6-A332-2917B0486B2F}" presName="parentText" presStyleLbl="node1" presStyleIdx="1" presStyleCnt="2" custScaleY="144375">
        <dgm:presLayoutVars>
          <dgm:chMax val="0"/>
          <dgm:bulletEnabled val="1"/>
        </dgm:presLayoutVars>
      </dgm:prSet>
      <dgm:spPr/>
    </dgm:pt>
  </dgm:ptLst>
  <dgm:cxnLst>
    <dgm:cxn modelId="{92CBE009-27EB-4B32-9264-ACFE0CC1B853}" srcId="{FF895B6F-5E59-48D1-8438-FB207251D752}" destId="{E53E19F8-6CBA-4CA6-A332-2917B0486B2F}" srcOrd="1" destOrd="0" parTransId="{4A3BB284-9C37-4291-A6AD-B0E83CA25B7A}" sibTransId="{84343DAF-D693-409E-9958-34880506A0BB}"/>
    <dgm:cxn modelId="{BEA83730-F01A-4166-9492-72075BB830A9}" type="presOf" srcId="{FF895B6F-5E59-48D1-8438-FB207251D752}" destId="{27E052F9-334F-4A26-8283-6EE6B607F550}" srcOrd="0" destOrd="0" presId="urn:microsoft.com/office/officeart/2005/8/layout/vList2"/>
    <dgm:cxn modelId="{EBF4D265-05D6-4885-A560-15B16CB74E95}" type="presOf" srcId="{46B88D82-778A-4EE8-8B11-D0A42017943D}" destId="{4874040C-756F-4E28-AB38-06E967FDF246}" srcOrd="0" destOrd="0" presId="urn:microsoft.com/office/officeart/2005/8/layout/vList2"/>
    <dgm:cxn modelId="{BECC4C70-7594-4840-87F9-4E23D82C3B5A}" type="presOf" srcId="{E53E19F8-6CBA-4CA6-A332-2917B0486B2F}" destId="{9A837D97-60E0-46B4-BFD4-B2314653CC02}" srcOrd="0" destOrd="0" presId="urn:microsoft.com/office/officeart/2005/8/layout/vList2"/>
    <dgm:cxn modelId="{80A46586-6267-4E5F-8298-BEB22EB03DFE}" srcId="{FF895B6F-5E59-48D1-8438-FB207251D752}" destId="{46B88D82-778A-4EE8-8B11-D0A42017943D}" srcOrd="0" destOrd="0" parTransId="{CDBFDB76-3224-45D2-9703-AD7F1FA7FA23}" sibTransId="{4CDBBC82-BDC8-4BBA-A2C2-7B9FF5409B2E}"/>
    <dgm:cxn modelId="{6B276A95-287A-4774-97BD-FC459B6C08EE}" type="presParOf" srcId="{27E052F9-334F-4A26-8283-6EE6B607F550}" destId="{4874040C-756F-4E28-AB38-06E967FDF246}" srcOrd="0" destOrd="0" presId="urn:microsoft.com/office/officeart/2005/8/layout/vList2"/>
    <dgm:cxn modelId="{7F7DEF07-3B9C-4DF6-86CC-7D13C7E6715D}" type="presParOf" srcId="{27E052F9-334F-4A26-8283-6EE6B607F550}" destId="{7D79C8E5-99D0-428E-8A05-545C55A655CF}" srcOrd="1" destOrd="0" presId="urn:microsoft.com/office/officeart/2005/8/layout/vList2"/>
    <dgm:cxn modelId="{2BE4B0A2-6C55-4394-AFFF-6FF6DE83322B}" type="presParOf" srcId="{27E052F9-334F-4A26-8283-6EE6B607F550}" destId="{9A837D97-60E0-46B4-BFD4-B2314653CC0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609E12-EB4C-484B-A0FA-C479194CE5D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F233E7FD-3FB9-4A2E-BC8B-7822BF2ACD9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1800" b="1" dirty="0">
              <a:solidFill>
                <a:schemeClr val="accent1">
                  <a:lumMod val="75000"/>
                </a:schemeClr>
              </a:solidFill>
              <a:latin typeface="+mn-lt"/>
              <a:cs typeface="Aharoni" panose="02010803020104030203" pitchFamily="2" charset="-79"/>
            </a:rPr>
            <a:t>Also include the name of the task, the date, and the topic or title at the top of the page</a:t>
          </a:r>
          <a:endParaRPr lang="en-US" sz="1800" b="1" dirty="0">
            <a:solidFill>
              <a:schemeClr val="accent1">
                <a:lumMod val="75000"/>
              </a:schemeClr>
            </a:solidFill>
            <a:latin typeface="+mn-lt"/>
            <a:cs typeface="Aharoni" panose="02010803020104030203" pitchFamily="2" charset="-79"/>
          </a:endParaRPr>
        </a:p>
      </dgm:t>
    </dgm:pt>
    <dgm:pt modelId="{65708A0E-B77D-4841-8DEC-F58EEF5E4459}" type="parTrans" cxnId="{AD6BD1AC-4A36-47F2-9F1C-87030D1A514D}">
      <dgm:prSet/>
      <dgm:spPr/>
      <dgm:t>
        <a:bodyPr/>
        <a:lstStyle/>
        <a:p>
          <a:endParaRPr lang="en-US"/>
        </a:p>
      </dgm:t>
    </dgm:pt>
    <dgm:pt modelId="{58FCE5F9-A58A-4D78-A5F2-A4521D2ACE0F}" type="sibTrans" cxnId="{AD6BD1AC-4A36-47F2-9F1C-87030D1A514D}">
      <dgm:prSet/>
      <dgm:spPr/>
      <dgm:t>
        <a:bodyPr/>
        <a:lstStyle/>
        <a:p>
          <a:endParaRPr lang="en-US"/>
        </a:p>
      </dgm:t>
    </dgm:pt>
    <dgm:pt modelId="{D8D865AB-FFDB-4117-8854-2FDD666116A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1800" b="1" dirty="0">
              <a:solidFill>
                <a:schemeClr val="accent1">
                  <a:lumMod val="75000"/>
                </a:schemeClr>
              </a:solidFill>
            </a:rPr>
            <a:t>Note the large column on the right for main notes</a:t>
          </a:r>
          <a:endParaRPr lang="en-US" sz="1800" b="1" dirty="0">
            <a:solidFill>
              <a:schemeClr val="accent1">
                <a:lumMod val="75000"/>
              </a:schemeClr>
            </a:solidFill>
          </a:endParaRPr>
        </a:p>
      </dgm:t>
    </dgm:pt>
    <dgm:pt modelId="{AE4B3507-66EE-4282-AC34-01A877996F98}" type="parTrans" cxnId="{4A83642B-6BDE-4B9D-B19E-06060477D28A}">
      <dgm:prSet/>
      <dgm:spPr/>
      <dgm:t>
        <a:bodyPr/>
        <a:lstStyle/>
        <a:p>
          <a:endParaRPr lang="en-US"/>
        </a:p>
      </dgm:t>
    </dgm:pt>
    <dgm:pt modelId="{FF07070B-4257-4359-89EE-7D13FD60E118}" type="sibTrans" cxnId="{4A83642B-6BDE-4B9D-B19E-06060477D28A}">
      <dgm:prSet/>
      <dgm:spPr/>
      <dgm:t>
        <a:bodyPr/>
        <a:lstStyle/>
        <a:p>
          <a:endParaRPr lang="en-US"/>
        </a:p>
      </dgm:t>
    </dgm:pt>
    <dgm:pt modelId="{573538B2-3B3C-40BF-8C8C-B67970CC9E6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1800" b="1" dirty="0">
              <a:solidFill>
                <a:schemeClr val="accent1">
                  <a:lumMod val="75000"/>
                </a:schemeClr>
              </a:solidFill>
            </a:rPr>
            <a:t>The smaller column on the left will be for questions or related information</a:t>
          </a:r>
          <a:endParaRPr lang="en-US" sz="1800" b="1" dirty="0">
            <a:solidFill>
              <a:schemeClr val="accent1">
                <a:lumMod val="75000"/>
              </a:schemeClr>
            </a:solidFill>
          </a:endParaRPr>
        </a:p>
      </dgm:t>
    </dgm:pt>
    <dgm:pt modelId="{7703EA71-17B0-499E-8B45-DBDEC5A7A218}" type="parTrans" cxnId="{B3DE7FD9-F00E-41AB-81DF-AA07FF58D84A}">
      <dgm:prSet/>
      <dgm:spPr/>
      <dgm:t>
        <a:bodyPr/>
        <a:lstStyle/>
        <a:p>
          <a:endParaRPr lang="en-US"/>
        </a:p>
      </dgm:t>
    </dgm:pt>
    <dgm:pt modelId="{2DB07F89-8CD0-4CB7-AB15-7F1459959629}" type="sibTrans" cxnId="{B3DE7FD9-F00E-41AB-81DF-AA07FF58D84A}">
      <dgm:prSet/>
      <dgm:spPr/>
      <dgm:t>
        <a:bodyPr/>
        <a:lstStyle/>
        <a:p>
          <a:endParaRPr lang="en-US"/>
        </a:p>
      </dgm:t>
    </dgm:pt>
    <dgm:pt modelId="{8C55FB6A-46AD-4D10-93E0-4B51AFB3923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1800" b="1" dirty="0">
              <a:solidFill>
                <a:schemeClr val="accent1">
                  <a:lumMod val="75000"/>
                </a:schemeClr>
              </a:solidFill>
            </a:rPr>
            <a:t>The bottom section is where you summarize the day’s notes</a:t>
          </a:r>
          <a:endParaRPr lang="en-US" sz="1800" b="1" dirty="0">
            <a:solidFill>
              <a:schemeClr val="accent1">
                <a:lumMod val="75000"/>
              </a:schemeClr>
            </a:solidFill>
          </a:endParaRPr>
        </a:p>
      </dgm:t>
    </dgm:pt>
    <dgm:pt modelId="{2429AC85-F631-471D-8503-D05B09806FA3}" type="parTrans" cxnId="{FD5D44C7-1C04-441D-AF82-D86507A6750D}">
      <dgm:prSet/>
      <dgm:spPr/>
      <dgm:t>
        <a:bodyPr/>
        <a:lstStyle/>
        <a:p>
          <a:endParaRPr lang="en-US"/>
        </a:p>
      </dgm:t>
    </dgm:pt>
    <dgm:pt modelId="{5A2C2920-2935-4F9B-B165-EDC6BE7887E5}" type="sibTrans" cxnId="{FD5D44C7-1C04-441D-AF82-D86507A6750D}">
      <dgm:prSet/>
      <dgm:spPr/>
      <dgm:t>
        <a:bodyPr/>
        <a:lstStyle/>
        <a:p>
          <a:endParaRPr lang="en-US"/>
        </a:p>
      </dgm:t>
    </dgm:pt>
    <dgm:pt modelId="{BAA61F79-FF8E-4FF3-B793-3D9B08A536DC}" type="pres">
      <dgm:prSet presAssocID="{CD609E12-EB4C-484B-A0FA-C479194CE5D6}" presName="root" presStyleCnt="0">
        <dgm:presLayoutVars>
          <dgm:dir/>
          <dgm:resizeHandles val="exact"/>
        </dgm:presLayoutVars>
      </dgm:prSet>
      <dgm:spPr/>
    </dgm:pt>
    <dgm:pt modelId="{61DC7A80-73DE-4FDB-8056-DB2A57DC87DD}" type="pres">
      <dgm:prSet presAssocID="{F233E7FD-3FB9-4A2E-BC8B-7822BF2ACD9E}" presName="compNode" presStyleCnt="0"/>
      <dgm:spPr/>
    </dgm:pt>
    <dgm:pt modelId="{C02EF7E6-4D79-42A9-BBE8-582D30DF5CC0}" type="pres">
      <dgm:prSet presAssocID="{F233E7FD-3FB9-4A2E-BC8B-7822BF2ACD9E}" presName="bgRect" presStyleLbl="bgShp" presStyleIdx="0" presStyleCnt="4"/>
      <dgm:spPr/>
    </dgm:pt>
    <dgm:pt modelId="{A42B55B9-651C-44BE-B9B9-A218E259B725}" type="pres">
      <dgm:prSet presAssocID="{F233E7FD-3FB9-4A2E-BC8B-7822BF2ACD9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53802F64-8E03-4D64-A17A-93267030EBAD}" type="pres">
      <dgm:prSet presAssocID="{F233E7FD-3FB9-4A2E-BC8B-7822BF2ACD9E}" presName="spaceRect" presStyleCnt="0"/>
      <dgm:spPr/>
    </dgm:pt>
    <dgm:pt modelId="{74701EDC-6FBB-4977-AD10-CD2509C12FA6}" type="pres">
      <dgm:prSet presAssocID="{F233E7FD-3FB9-4A2E-BC8B-7822BF2ACD9E}" presName="parTx" presStyleLbl="revTx" presStyleIdx="0" presStyleCnt="4" custScaleX="102415">
        <dgm:presLayoutVars>
          <dgm:chMax val="0"/>
          <dgm:chPref val="0"/>
        </dgm:presLayoutVars>
      </dgm:prSet>
      <dgm:spPr/>
    </dgm:pt>
    <dgm:pt modelId="{7B749556-E6A5-4B2D-826D-7D26C4A374C0}" type="pres">
      <dgm:prSet presAssocID="{58FCE5F9-A58A-4D78-A5F2-A4521D2ACE0F}" presName="sibTrans" presStyleCnt="0"/>
      <dgm:spPr/>
    </dgm:pt>
    <dgm:pt modelId="{614EC73F-33F4-41E6-98FE-AA85182B2707}" type="pres">
      <dgm:prSet presAssocID="{D8D865AB-FFDB-4117-8854-2FDD666116A1}" presName="compNode" presStyleCnt="0"/>
      <dgm:spPr/>
    </dgm:pt>
    <dgm:pt modelId="{F1CD0A10-A480-460C-A819-0178D856E0C4}" type="pres">
      <dgm:prSet presAssocID="{D8D865AB-FFDB-4117-8854-2FDD666116A1}" presName="bgRect" presStyleLbl="bgShp" presStyleIdx="1" presStyleCnt="4"/>
      <dgm:spPr/>
    </dgm:pt>
    <dgm:pt modelId="{A87A8765-58E1-45B2-BECD-A97947D70C8E}" type="pres">
      <dgm:prSet presAssocID="{D8D865AB-FFDB-4117-8854-2FDD666116A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perclip"/>
        </a:ext>
      </dgm:extLst>
    </dgm:pt>
    <dgm:pt modelId="{DDB3544A-5EC8-42A6-997B-861783B5B267}" type="pres">
      <dgm:prSet presAssocID="{D8D865AB-FFDB-4117-8854-2FDD666116A1}" presName="spaceRect" presStyleCnt="0"/>
      <dgm:spPr/>
    </dgm:pt>
    <dgm:pt modelId="{7FC4B38C-D4B1-49B4-B456-0C7FA98C805D}" type="pres">
      <dgm:prSet presAssocID="{D8D865AB-FFDB-4117-8854-2FDD666116A1}" presName="parTx" presStyleLbl="revTx" presStyleIdx="1" presStyleCnt="4">
        <dgm:presLayoutVars>
          <dgm:chMax val="0"/>
          <dgm:chPref val="0"/>
        </dgm:presLayoutVars>
      </dgm:prSet>
      <dgm:spPr/>
    </dgm:pt>
    <dgm:pt modelId="{62001B2D-61B7-45A3-9730-197E7F7B98DA}" type="pres">
      <dgm:prSet presAssocID="{FF07070B-4257-4359-89EE-7D13FD60E118}" presName="sibTrans" presStyleCnt="0"/>
      <dgm:spPr/>
    </dgm:pt>
    <dgm:pt modelId="{0356025D-8C34-4018-9812-2E3995716443}" type="pres">
      <dgm:prSet presAssocID="{573538B2-3B3C-40BF-8C8C-B67970CC9E63}" presName="compNode" presStyleCnt="0"/>
      <dgm:spPr/>
    </dgm:pt>
    <dgm:pt modelId="{259B0C74-5C81-4F68-B1CD-D7725AC27F56}" type="pres">
      <dgm:prSet presAssocID="{573538B2-3B3C-40BF-8C8C-B67970CC9E63}" presName="bgRect" presStyleLbl="bgShp" presStyleIdx="2" presStyleCnt="4"/>
      <dgm:spPr/>
    </dgm:pt>
    <dgm:pt modelId="{FFFDD1B8-47C9-421B-AE49-421AB9410A2D}" type="pres">
      <dgm:prSet presAssocID="{573538B2-3B3C-40BF-8C8C-B67970CC9E6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467891D0-87FE-419C-A837-2B6B16EC2CEB}" type="pres">
      <dgm:prSet presAssocID="{573538B2-3B3C-40BF-8C8C-B67970CC9E63}" presName="spaceRect" presStyleCnt="0"/>
      <dgm:spPr/>
    </dgm:pt>
    <dgm:pt modelId="{A9C88A8C-265E-4144-815D-63931FC82A57}" type="pres">
      <dgm:prSet presAssocID="{573538B2-3B3C-40BF-8C8C-B67970CC9E63}" presName="parTx" presStyleLbl="revTx" presStyleIdx="2" presStyleCnt="4">
        <dgm:presLayoutVars>
          <dgm:chMax val="0"/>
          <dgm:chPref val="0"/>
        </dgm:presLayoutVars>
      </dgm:prSet>
      <dgm:spPr/>
    </dgm:pt>
    <dgm:pt modelId="{F12DDB18-CCCA-4899-B072-2FBDFD574DB0}" type="pres">
      <dgm:prSet presAssocID="{2DB07F89-8CD0-4CB7-AB15-7F1459959629}" presName="sibTrans" presStyleCnt="0"/>
      <dgm:spPr/>
    </dgm:pt>
    <dgm:pt modelId="{D2C812D3-3481-45FD-86CF-0F9F88701FA5}" type="pres">
      <dgm:prSet presAssocID="{8C55FB6A-46AD-4D10-93E0-4B51AFB39238}" presName="compNode" presStyleCnt="0"/>
      <dgm:spPr/>
    </dgm:pt>
    <dgm:pt modelId="{67B373F7-5686-4434-8172-63E50D2DF016}" type="pres">
      <dgm:prSet presAssocID="{8C55FB6A-46AD-4D10-93E0-4B51AFB39238}" presName="bgRect" presStyleLbl="bgShp" presStyleIdx="3" presStyleCnt="4"/>
      <dgm:spPr/>
    </dgm:pt>
    <dgm:pt modelId="{54ED878D-8BFF-486D-9481-4B094A8DED18}" type="pres">
      <dgm:prSet presAssocID="{8C55FB6A-46AD-4D10-93E0-4B51AFB3923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4D99AA9F-F6C8-45B0-894B-C330FAC00515}" type="pres">
      <dgm:prSet presAssocID="{8C55FB6A-46AD-4D10-93E0-4B51AFB39238}" presName="spaceRect" presStyleCnt="0"/>
      <dgm:spPr/>
    </dgm:pt>
    <dgm:pt modelId="{178C69D5-8B83-43F3-B80A-91645523BBF8}" type="pres">
      <dgm:prSet presAssocID="{8C55FB6A-46AD-4D10-93E0-4B51AFB3923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AB53E214-3A68-4002-84B7-AA38B2808E52}" type="presOf" srcId="{D8D865AB-FFDB-4117-8854-2FDD666116A1}" destId="{7FC4B38C-D4B1-49B4-B456-0C7FA98C805D}" srcOrd="0" destOrd="0" presId="urn:microsoft.com/office/officeart/2018/2/layout/IconVerticalSolidList"/>
    <dgm:cxn modelId="{4A83642B-6BDE-4B9D-B19E-06060477D28A}" srcId="{CD609E12-EB4C-484B-A0FA-C479194CE5D6}" destId="{D8D865AB-FFDB-4117-8854-2FDD666116A1}" srcOrd="1" destOrd="0" parTransId="{AE4B3507-66EE-4282-AC34-01A877996F98}" sibTransId="{FF07070B-4257-4359-89EE-7D13FD60E118}"/>
    <dgm:cxn modelId="{2543F143-12A7-4031-9C34-5A77F03F4C67}" type="presOf" srcId="{F233E7FD-3FB9-4A2E-BC8B-7822BF2ACD9E}" destId="{74701EDC-6FBB-4977-AD10-CD2509C12FA6}" srcOrd="0" destOrd="0" presId="urn:microsoft.com/office/officeart/2018/2/layout/IconVerticalSolidList"/>
    <dgm:cxn modelId="{95A9C352-81C3-4CBC-B3F2-6FE2C6652BF1}" type="presOf" srcId="{CD609E12-EB4C-484B-A0FA-C479194CE5D6}" destId="{BAA61F79-FF8E-4FF3-B793-3D9B08A536DC}" srcOrd="0" destOrd="0" presId="urn:microsoft.com/office/officeart/2018/2/layout/IconVerticalSolidList"/>
    <dgm:cxn modelId="{4E250058-B939-4EA9-B949-7405F89D33A3}" type="presOf" srcId="{8C55FB6A-46AD-4D10-93E0-4B51AFB39238}" destId="{178C69D5-8B83-43F3-B80A-91645523BBF8}" srcOrd="0" destOrd="0" presId="urn:microsoft.com/office/officeart/2018/2/layout/IconVerticalSolidList"/>
    <dgm:cxn modelId="{AD6BD1AC-4A36-47F2-9F1C-87030D1A514D}" srcId="{CD609E12-EB4C-484B-A0FA-C479194CE5D6}" destId="{F233E7FD-3FB9-4A2E-BC8B-7822BF2ACD9E}" srcOrd="0" destOrd="0" parTransId="{65708A0E-B77D-4841-8DEC-F58EEF5E4459}" sibTransId="{58FCE5F9-A58A-4D78-A5F2-A4521D2ACE0F}"/>
    <dgm:cxn modelId="{FD5D44C7-1C04-441D-AF82-D86507A6750D}" srcId="{CD609E12-EB4C-484B-A0FA-C479194CE5D6}" destId="{8C55FB6A-46AD-4D10-93E0-4B51AFB39238}" srcOrd="3" destOrd="0" parTransId="{2429AC85-F631-471D-8503-D05B09806FA3}" sibTransId="{5A2C2920-2935-4F9B-B165-EDC6BE7887E5}"/>
    <dgm:cxn modelId="{A7C43DCB-BEAB-4EEE-AB17-97ED627FB037}" type="presOf" srcId="{573538B2-3B3C-40BF-8C8C-B67970CC9E63}" destId="{A9C88A8C-265E-4144-815D-63931FC82A57}" srcOrd="0" destOrd="0" presId="urn:microsoft.com/office/officeart/2018/2/layout/IconVerticalSolidList"/>
    <dgm:cxn modelId="{B3DE7FD9-F00E-41AB-81DF-AA07FF58D84A}" srcId="{CD609E12-EB4C-484B-A0FA-C479194CE5D6}" destId="{573538B2-3B3C-40BF-8C8C-B67970CC9E63}" srcOrd="2" destOrd="0" parTransId="{7703EA71-17B0-499E-8B45-DBDEC5A7A218}" sibTransId="{2DB07F89-8CD0-4CB7-AB15-7F1459959629}"/>
    <dgm:cxn modelId="{33239018-DA58-40FC-A127-70C1FA4903BC}" type="presParOf" srcId="{BAA61F79-FF8E-4FF3-B793-3D9B08A536DC}" destId="{61DC7A80-73DE-4FDB-8056-DB2A57DC87DD}" srcOrd="0" destOrd="0" presId="urn:microsoft.com/office/officeart/2018/2/layout/IconVerticalSolidList"/>
    <dgm:cxn modelId="{CF2662AA-7F0B-41AD-9F0B-C9E2F9C8DAE0}" type="presParOf" srcId="{61DC7A80-73DE-4FDB-8056-DB2A57DC87DD}" destId="{C02EF7E6-4D79-42A9-BBE8-582D30DF5CC0}" srcOrd="0" destOrd="0" presId="urn:microsoft.com/office/officeart/2018/2/layout/IconVerticalSolidList"/>
    <dgm:cxn modelId="{C49182A7-31A9-4C39-982B-8EC811FF4FF9}" type="presParOf" srcId="{61DC7A80-73DE-4FDB-8056-DB2A57DC87DD}" destId="{A42B55B9-651C-44BE-B9B9-A218E259B725}" srcOrd="1" destOrd="0" presId="urn:microsoft.com/office/officeart/2018/2/layout/IconVerticalSolidList"/>
    <dgm:cxn modelId="{D43CD7BF-007A-43F7-97DE-70DF1A5EB1A2}" type="presParOf" srcId="{61DC7A80-73DE-4FDB-8056-DB2A57DC87DD}" destId="{53802F64-8E03-4D64-A17A-93267030EBAD}" srcOrd="2" destOrd="0" presId="urn:microsoft.com/office/officeart/2018/2/layout/IconVerticalSolidList"/>
    <dgm:cxn modelId="{20509D97-671D-49BA-A211-B4CC99F4BFED}" type="presParOf" srcId="{61DC7A80-73DE-4FDB-8056-DB2A57DC87DD}" destId="{74701EDC-6FBB-4977-AD10-CD2509C12FA6}" srcOrd="3" destOrd="0" presId="urn:microsoft.com/office/officeart/2018/2/layout/IconVerticalSolidList"/>
    <dgm:cxn modelId="{C9D09927-001D-452C-9F16-FA653BC980D8}" type="presParOf" srcId="{BAA61F79-FF8E-4FF3-B793-3D9B08A536DC}" destId="{7B749556-E6A5-4B2D-826D-7D26C4A374C0}" srcOrd="1" destOrd="0" presId="urn:microsoft.com/office/officeart/2018/2/layout/IconVerticalSolidList"/>
    <dgm:cxn modelId="{C2DECCC6-7106-48E4-A3E6-CCC36A044923}" type="presParOf" srcId="{BAA61F79-FF8E-4FF3-B793-3D9B08A536DC}" destId="{614EC73F-33F4-41E6-98FE-AA85182B2707}" srcOrd="2" destOrd="0" presId="urn:microsoft.com/office/officeart/2018/2/layout/IconVerticalSolidList"/>
    <dgm:cxn modelId="{4BD07774-422F-45DE-A4DF-A9A56C570D94}" type="presParOf" srcId="{614EC73F-33F4-41E6-98FE-AA85182B2707}" destId="{F1CD0A10-A480-460C-A819-0178D856E0C4}" srcOrd="0" destOrd="0" presId="urn:microsoft.com/office/officeart/2018/2/layout/IconVerticalSolidList"/>
    <dgm:cxn modelId="{A6B887E6-A584-4909-904F-D6150C905177}" type="presParOf" srcId="{614EC73F-33F4-41E6-98FE-AA85182B2707}" destId="{A87A8765-58E1-45B2-BECD-A97947D70C8E}" srcOrd="1" destOrd="0" presId="urn:microsoft.com/office/officeart/2018/2/layout/IconVerticalSolidList"/>
    <dgm:cxn modelId="{12D1AFE3-8C13-4D26-A15F-3941B3913E2A}" type="presParOf" srcId="{614EC73F-33F4-41E6-98FE-AA85182B2707}" destId="{DDB3544A-5EC8-42A6-997B-861783B5B267}" srcOrd="2" destOrd="0" presId="urn:microsoft.com/office/officeart/2018/2/layout/IconVerticalSolidList"/>
    <dgm:cxn modelId="{D1047562-ADB1-454B-B9DA-B89F12ACA5A3}" type="presParOf" srcId="{614EC73F-33F4-41E6-98FE-AA85182B2707}" destId="{7FC4B38C-D4B1-49B4-B456-0C7FA98C805D}" srcOrd="3" destOrd="0" presId="urn:microsoft.com/office/officeart/2018/2/layout/IconVerticalSolidList"/>
    <dgm:cxn modelId="{1E5A8710-1F3D-4F90-A2CC-1C55059B8A7A}" type="presParOf" srcId="{BAA61F79-FF8E-4FF3-B793-3D9B08A536DC}" destId="{62001B2D-61B7-45A3-9730-197E7F7B98DA}" srcOrd="3" destOrd="0" presId="urn:microsoft.com/office/officeart/2018/2/layout/IconVerticalSolidList"/>
    <dgm:cxn modelId="{DB395629-4B12-40EB-910B-CB8C8D8C0372}" type="presParOf" srcId="{BAA61F79-FF8E-4FF3-B793-3D9B08A536DC}" destId="{0356025D-8C34-4018-9812-2E3995716443}" srcOrd="4" destOrd="0" presId="urn:microsoft.com/office/officeart/2018/2/layout/IconVerticalSolidList"/>
    <dgm:cxn modelId="{5A726FE5-6231-4E3D-B09D-25D03B6A3585}" type="presParOf" srcId="{0356025D-8C34-4018-9812-2E3995716443}" destId="{259B0C74-5C81-4F68-B1CD-D7725AC27F56}" srcOrd="0" destOrd="0" presId="urn:microsoft.com/office/officeart/2018/2/layout/IconVerticalSolidList"/>
    <dgm:cxn modelId="{2ECE9A96-6A06-44EB-89E3-16E5799B4AEB}" type="presParOf" srcId="{0356025D-8C34-4018-9812-2E3995716443}" destId="{FFFDD1B8-47C9-421B-AE49-421AB9410A2D}" srcOrd="1" destOrd="0" presId="urn:microsoft.com/office/officeart/2018/2/layout/IconVerticalSolidList"/>
    <dgm:cxn modelId="{59DBCEA0-84DB-4DCE-8288-AB2D339DB71F}" type="presParOf" srcId="{0356025D-8C34-4018-9812-2E3995716443}" destId="{467891D0-87FE-419C-A837-2B6B16EC2CEB}" srcOrd="2" destOrd="0" presId="urn:microsoft.com/office/officeart/2018/2/layout/IconVerticalSolidList"/>
    <dgm:cxn modelId="{68BBFB1E-2F74-4237-9889-92F2B4A76326}" type="presParOf" srcId="{0356025D-8C34-4018-9812-2E3995716443}" destId="{A9C88A8C-265E-4144-815D-63931FC82A57}" srcOrd="3" destOrd="0" presId="urn:microsoft.com/office/officeart/2018/2/layout/IconVerticalSolidList"/>
    <dgm:cxn modelId="{C7F4A869-5E9A-4BF7-923D-45F9B82BB14B}" type="presParOf" srcId="{BAA61F79-FF8E-4FF3-B793-3D9B08A536DC}" destId="{F12DDB18-CCCA-4899-B072-2FBDFD574DB0}" srcOrd="5" destOrd="0" presId="urn:microsoft.com/office/officeart/2018/2/layout/IconVerticalSolidList"/>
    <dgm:cxn modelId="{3D2AA58D-293B-4A48-9970-59E2E909B494}" type="presParOf" srcId="{BAA61F79-FF8E-4FF3-B793-3D9B08A536DC}" destId="{D2C812D3-3481-45FD-86CF-0F9F88701FA5}" srcOrd="6" destOrd="0" presId="urn:microsoft.com/office/officeart/2018/2/layout/IconVerticalSolidList"/>
    <dgm:cxn modelId="{2A512944-2B86-4D32-A160-F6D048B8D93C}" type="presParOf" srcId="{D2C812D3-3481-45FD-86CF-0F9F88701FA5}" destId="{67B373F7-5686-4434-8172-63E50D2DF016}" srcOrd="0" destOrd="0" presId="urn:microsoft.com/office/officeart/2018/2/layout/IconVerticalSolidList"/>
    <dgm:cxn modelId="{679A657D-5C95-4DA8-A6D2-DFA6AB2143B4}" type="presParOf" srcId="{D2C812D3-3481-45FD-86CF-0F9F88701FA5}" destId="{54ED878D-8BFF-486D-9481-4B094A8DED18}" srcOrd="1" destOrd="0" presId="urn:microsoft.com/office/officeart/2018/2/layout/IconVerticalSolidList"/>
    <dgm:cxn modelId="{5EBD43BA-BA94-4770-A8E5-859E1ECD5B2B}" type="presParOf" srcId="{D2C812D3-3481-45FD-86CF-0F9F88701FA5}" destId="{4D99AA9F-F6C8-45B0-894B-C330FAC00515}" srcOrd="2" destOrd="0" presId="urn:microsoft.com/office/officeart/2018/2/layout/IconVerticalSolidList"/>
    <dgm:cxn modelId="{770DFD4B-A6CE-4EEC-83BC-346A50D713F9}" type="presParOf" srcId="{D2C812D3-3481-45FD-86CF-0F9F88701FA5}" destId="{178C69D5-8B83-43F3-B80A-91645523BBF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895B6F-5E59-48D1-8438-FB207251D75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6B88D82-778A-4EE8-8B11-D0A42017943D}">
      <dgm:prSet/>
      <dgm:spPr/>
      <dgm:t>
        <a:bodyPr/>
        <a:lstStyle/>
        <a:p>
          <a:r>
            <a:rPr lang="en-US" dirty="0">
              <a:latin typeface="Aharoni" panose="02010803020104030203" pitchFamily="2" charset="-79"/>
              <a:cs typeface="Aharoni" panose="02010803020104030203" pitchFamily="2" charset="-79"/>
            </a:rPr>
            <a:t>Good for those who like a visual representation of information and who take notes using pen and paper.</a:t>
          </a:r>
        </a:p>
      </dgm:t>
    </dgm:pt>
    <dgm:pt modelId="{CDBFDB76-3224-45D2-9703-AD7F1FA7FA23}" type="parTrans" cxnId="{80A46586-6267-4E5F-8298-BEB22EB03DFE}">
      <dgm:prSet/>
      <dgm:spPr/>
      <dgm:t>
        <a:bodyPr/>
        <a:lstStyle/>
        <a:p>
          <a:endParaRPr lang="en-US"/>
        </a:p>
      </dgm:t>
    </dgm:pt>
    <dgm:pt modelId="{4CDBBC82-BDC8-4BBA-A2C2-7B9FF5409B2E}" type="sibTrans" cxnId="{80A46586-6267-4E5F-8298-BEB22EB03DFE}">
      <dgm:prSet/>
      <dgm:spPr/>
      <dgm:t>
        <a:bodyPr/>
        <a:lstStyle/>
        <a:p>
          <a:endParaRPr lang="en-US"/>
        </a:p>
      </dgm:t>
    </dgm:pt>
    <dgm:pt modelId="{E53E19F8-6CBA-4CA6-A332-2917B0486B2F}">
      <dgm:prSet/>
      <dgm:spPr/>
      <dgm:t>
        <a:bodyPr/>
        <a:lstStyle/>
        <a:p>
          <a:r>
            <a:rPr lang="en-US" dirty="0">
              <a:latin typeface="Aharoni" panose="02010803020104030203" pitchFamily="2" charset="-79"/>
              <a:cs typeface="Aharoni" panose="02010803020104030203" pitchFamily="2" charset="-79"/>
            </a:rPr>
            <a:t>These methods use a graphic (pictorial) means of representing information. They work by relating each fact or idea to other facts or ideas. </a:t>
          </a:r>
        </a:p>
      </dgm:t>
    </dgm:pt>
    <dgm:pt modelId="{4A3BB284-9C37-4291-A6AD-B0E83CA25B7A}" type="parTrans" cxnId="{92CBE009-27EB-4B32-9264-ACFE0CC1B853}">
      <dgm:prSet/>
      <dgm:spPr/>
      <dgm:t>
        <a:bodyPr/>
        <a:lstStyle/>
        <a:p>
          <a:endParaRPr lang="en-US"/>
        </a:p>
      </dgm:t>
    </dgm:pt>
    <dgm:pt modelId="{84343DAF-D693-409E-9958-34880506A0BB}" type="sibTrans" cxnId="{92CBE009-27EB-4B32-9264-ACFE0CC1B853}">
      <dgm:prSet/>
      <dgm:spPr/>
      <dgm:t>
        <a:bodyPr/>
        <a:lstStyle/>
        <a:p>
          <a:endParaRPr lang="en-US"/>
        </a:p>
      </dgm:t>
    </dgm:pt>
    <dgm:pt modelId="{27E052F9-334F-4A26-8283-6EE6B607F550}" type="pres">
      <dgm:prSet presAssocID="{FF895B6F-5E59-48D1-8438-FB207251D752}" presName="linear" presStyleCnt="0">
        <dgm:presLayoutVars>
          <dgm:animLvl val="lvl"/>
          <dgm:resizeHandles val="exact"/>
        </dgm:presLayoutVars>
      </dgm:prSet>
      <dgm:spPr/>
    </dgm:pt>
    <dgm:pt modelId="{4874040C-756F-4E28-AB38-06E967FDF246}" type="pres">
      <dgm:prSet presAssocID="{46B88D82-778A-4EE8-8B11-D0A42017943D}" presName="parentText" presStyleLbl="node1" presStyleIdx="0" presStyleCnt="2" custLinFactNeighborX="4871" custLinFactNeighborY="-66079">
        <dgm:presLayoutVars>
          <dgm:chMax val="0"/>
          <dgm:bulletEnabled val="1"/>
        </dgm:presLayoutVars>
      </dgm:prSet>
      <dgm:spPr/>
    </dgm:pt>
    <dgm:pt modelId="{7D79C8E5-99D0-428E-8A05-545C55A655CF}" type="pres">
      <dgm:prSet presAssocID="{4CDBBC82-BDC8-4BBA-A2C2-7B9FF5409B2E}" presName="spacer" presStyleCnt="0"/>
      <dgm:spPr/>
    </dgm:pt>
    <dgm:pt modelId="{9A837D97-60E0-46B4-BFD4-B2314653CC02}" type="pres">
      <dgm:prSet presAssocID="{E53E19F8-6CBA-4CA6-A332-2917B0486B2F}" presName="parentText" presStyleLbl="node1" presStyleIdx="1" presStyleCnt="2" custLinFactNeighborY="32971">
        <dgm:presLayoutVars>
          <dgm:chMax val="0"/>
          <dgm:bulletEnabled val="1"/>
        </dgm:presLayoutVars>
      </dgm:prSet>
      <dgm:spPr/>
    </dgm:pt>
  </dgm:ptLst>
  <dgm:cxnLst>
    <dgm:cxn modelId="{92CBE009-27EB-4B32-9264-ACFE0CC1B853}" srcId="{FF895B6F-5E59-48D1-8438-FB207251D752}" destId="{E53E19F8-6CBA-4CA6-A332-2917B0486B2F}" srcOrd="1" destOrd="0" parTransId="{4A3BB284-9C37-4291-A6AD-B0E83CA25B7A}" sibTransId="{84343DAF-D693-409E-9958-34880506A0BB}"/>
    <dgm:cxn modelId="{BEA83730-F01A-4166-9492-72075BB830A9}" type="presOf" srcId="{FF895B6F-5E59-48D1-8438-FB207251D752}" destId="{27E052F9-334F-4A26-8283-6EE6B607F550}" srcOrd="0" destOrd="0" presId="urn:microsoft.com/office/officeart/2005/8/layout/vList2"/>
    <dgm:cxn modelId="{EBF4D265-05D6-4885-A560-15B16CB74E95}" type="presOf" srcId="{46B88D82-778A-4EE8-8B11-D0A42017943D}" destId="{4874040C-756F-4E28-AB38-06E967FDF246}" srcOrd="0" destOrd="0" presId="urn:microsoft.com/office/officeart/2005/8/layout/vList2"/>
    <dgm:cxn modelId="{BECC4C70-7594-4840-87F9-4E23D82C3B5A}" type="presOf" srcId="{E53E19F8-6CBA-4CA6-A332-2917B0486B2F}" destId="{9A837D97-60E0-46B4-BFD4-B2314653CC02}" srcOrd="0" destOrd="0" presId="urn:microsoft.com/office/officeart/2005/8/layout/vList2"/>
    <dgm:cxn modelId="{80A46586-6267-4E5F-8298-BEB22EB03DFE}" srcId="{FF895B6F-5E59-48D1-8438-FB207251D752}" destId="{46B88D82-778A-4EE8-8B11-D0A42017943D}" srcOrd="0" destOrd="0" parTransId="{CDBFDB76-3224-45D2-9703-AD7F1FA7FA23}" sibTransId="{4CDBBC82-BDC8-4BBA-A2C2-7B9FF5409B2E}"/>
    <dgm:cxn modelId="{6B276A95-287A-4774-97BD-FC459B6C08EE}" type="presParOf" srcId="{27E052F9-334F-4A26-8283-6EE6B607F550}" destId="{4874040C-756F-4E28-AB38-06E967FDF246}" srcOrd="0" destOrd="0" presId="urn:microsoft.com/office/officeart/2005/8/layout/vList2"/>
    <dgm:cxn modelId="{7F7DEF07-3B9C-4DF6-86CC-7D13C7E6715D}" type="presParOf" srcId="{27E052F9-334F-4A26-8283-6EE6B607F550}" destId="{7D79C8E5-99D0-428E-8A05-545C55A655CF}" srcOrd="1" destOrd="0" presId="urn:microsoft.com/office/officeart/2005/8/layout/vList2"/>
    <dgm:cxn modelId="{2BE4B0A2-6C55-4394-AFFF-6FF6DE83322B}" type="presParOf" srcId="{27E052F9-334F-4A26-8283-6EE6B607F550}" destId="{9A837D97-60E0-46B4-BFD4-B2314653CC0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D609E12-EB4C-484B-A0FA-C479194CE5D6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233E7FD-3FB9-4A2E-BC8B-7822BF2ACD9E}">
      <dgm:prSet custT="1"/>
      <dgm:spPr/>
      <dgm:t>
        <a:bodyPr/>
        <a:lstStyle/>
        <a:p>
          <a:r>
            <a:rPr lang="en-CA" sz="3200" b="0" dirty="0">
              <a:solidFill>
                <a:srgbClr val="0070C0"/>
              </a:solidFill>
              <a:latin typeface="+mn-lt"/>
              <a:cs typeface="Aharoni" panose="02010803020104030203" pitchFamily="2" charset="-79"/>
            </a:rPr>
            <a:t>Always Title and Date Note</a:t>
          </a:r>
          <a:endParaRPr lang="en-US" sz="3200" b="0" dirty="0">
            <a:solidFill>
              <a:srgbClr val="0070C0"/>
            </a:solidFill>
            <a:latin typeface="+mn-lt"/>
            <a:cs typeface="Aharoni" panose="02010803020104030203" pitchFamily="2" charset="-79"/>
          </a:endParaRPr>
        </a:p>
      </dgm:t>
    </dgm:pt>
    <dgm:pt modelId="{65708A0E-B77D-4841-8DEC-F58EEF5E4459}" type="parTrans" cxnId="{AD6BD1AC-4A36-47F2-9F1C-87030D1A514D}">
      <dgm:prSet/>
      <dgm:spPr/>
      <dgm:t>
        <a:bodyPr/>
        <a:lstStyle/>
        <a:p>
          <a:endParaRPr lang="en-US"/>
        </a:p>
      </dgm:t>
    </dgm:pt>
    <dgm:pt modelId="{58FCE5F9-A58A-4D78-A5F2-A4521D2ACE0F}" type="sibTrans" cxnId="{AD6BD1AC-4A36-47F2-9F1C-87030D1A514D}">
      <dgm:prSet/>
      <dgm:spPr/>
      <dgm:t>
        <a:bodyPr/>
        <a:lstStyle/>
        <a:p>
          <a:endParaRPr lang="en-US"/>
        </a:p>
      </dgm:t>
    </dgm:pt>
    <dgm:pt modelId="{1C7688AD-BA47-4CA6-B26D-DA18101F98DF}">
      <dgm:prSet custT="1"/>
      <dgm:spPr/>
      <dgm:t>
        <a:bodyPr/>
        <a:lstStyle/>
        <a:p>
          <a:r>
            <a:rPr lang="en-US" sz="3600" b="0" dirty="0">
              <a:solidFill>
                <a:srgbClr val="7030A0"/>
              </a:solidFill>
              <a:latin typeface="+mn-lt"/>
            </a:rPr>
            <a:t>Questions go around the edges</a:t>
          </a:r>
          <a:endParaRPr lang="en-US" sz="3600" b="0" dirty="0">
            <a:solidFill>
              <a:srgbClr val="7030A0"/>
            </a:solidFill>
            <a:effectLst/>
            <a:latin typeface="+mn-lt"/>
            <a:ea typeface="Calibri" panose="020F0502020204030204" pitchFamily="34" charset="0"/>
            <a:cs typeface="Segoe UI" panose="020B0502040204020203" pitchFamily="34" charset="0"/>
          </a:endParaRPr>
        </a:p>
        <a:p>
          <a:endParaRPr lang="en-US" sz="3600" b="1" dirty="0">
            <a:solidFill>
              <a:srgbClr val="7030A0"/>
            </a:solidFill>
            <a:effectLst/>
            <a:latin typeface="+mn-lt"/>
            <a:cs typeface="Segoe UI" panose="020B0502040204020203" pitchFamily="34" charset="0"/>
          </a:endParaRPr>
        </a:p>
        <a:p>
          <a:endParaRPr lang="en-US" sz="1800" b="1" dirty="0">
            <a:solidFill>
              <a:schemeClr val="accent3">
                <a:lumMod val="75000"/>
              </a:schemeClr>
            </a:solidFill>
            <a:latin typeface="+mn-lt"/>
          </a:endParaRPr>
        </a:p>
      </dgm:t>
    </dgm:pt>
    <dgm:pt modelId="{9B5A786B-71C7-4F6E-BFAC-C338CB11CBE2}" type="parTrans" cxnId="{B63F4626-DC41-4AE1-9F3E-CE2C20215B1B}">
      <dgm:prSet/>
      <dgm:spPr/>
      <dgm:t>
        <a:bodyPr/>
        <a:lstStyle/>
        <a:p>
          <a:endParaRPr lang="en-US"/>
        </a:p>
      </dgm:t>
    </dgm:pt>
    <dgm:pt modelId="{4E4160E6-8E8B-46AA-94B6-33E93B9D5DB3}" type="sibTrans" cxnId="{B63F4626-DC41-4AE1-9F3E-CE2C20215B1B}">
      <dgm:prSet/>
      <dgm:spPr/>
      <dgm:t>
        <a:bodyPr/>
        <a:lstStyle/>
        <a:p>
          <a:endParaRPr lang="en-US"/>
        </a:p>
      </dgm:t>
    </dgm:pt>
    <dgm:pt modelId="{97C89BFA-1B8E-436E-9CA2-6D8D424A5990}">
      <dgm:prSet custT="1"/>
      <dgm:spPr/>
      <dgm:t>
        <a:bodyPr/>
        <a:lstStyle/>
        <a:p>
          <a:r>
            <a:rPr lang="en-US" sz="3600" b="0" dirty="0">
              <a:solidFill>
                <a:srgbClr val="FF0000"/>
              </a:solidFill>
            </a:rPr>
            <a:t>Different </a:t>
          </a:r>
          <a:r>
            <a:rPr lang="en-US" sz="3600" b="0" dirty="0" err="1">
              <a:solidFill>
                <a:srgbClr val="FF0000"/>
              </a:solidFill>
            </a:rPr>
            <a:t>colours</a:t>
          </a:r>
          <a:r>
            <a:rPr lang="en-US" sz="3600" b="0" dirty="0">
              <a:solidFill>
                <a:srgbClr val="FF0000"/>
              </a:solidFill>
            </a:rPr>
            <a:t> for different themes</a:t>
          </a:r>
        </a:p>
      </dgm:t>
    </dgm:pt>
    <dgm:pt modelId="{E8EFC8D0-6EDD-474D-A856-7933B9605DB1}" type="parTrans" cxnId="{8D758A6F-AC61-41EE-AAF5-5345A1774C85}">
      <dgm:prSet/>
      <dgm:spPr/>
      <dgm:t>
        <a:bodyPr/>
        <a:lstStyle/>
        <a:p>
          <a:endParaRPr lang="en-US"/>
        </a:p>
      </dgm:t>
    </dgm:pt>
    <dgm:pt modelId="{54FD6C0D-C96A-4B0E-9975-9450C7C364CB}" type="sibTrans" cxnId="{8D758A6F-AC61-41EE-AAF5-5345A1774C85}">
      <dgm:prSet/>
      <dgm:spPr/>
      <dgm:t>
        <a:bodyPr/>
        <a:lstStyle/>
        <a:p>
          <a:endParaRPr lang="en-US"/>
        </a:p>
      </dgm:t>
    </dgm:pt>
    <dgm:pt modelId="{6E5C7DDE-8B8C-4B74-BBC2-A2F589C6CE55}" type="pres">
      <dgm:prSet presAssocID="{CD609E12-EB4C-484B-A0FA-C479194CE5D6}" presName="vert0" presStyleCnt="0">
        <dgm:presLayoutVars>
          <dgm:dir/>
          <dgm:animOne val="branch"/>
          <dgm:animLvl val="lvl"/>
        </dgm:presLayoutVars>
      </dgm:prSet>
      <dgm:spPr/>
    </dgm:pt>
    <dgm:pt modelId="{44F1DE9A-C828-410A-BB75-66FB5F4485D5}" type="pres">
      <dgm:prSet presAssocID="{F233E7FD-3FB9-4A2E-BC8B-7822BF2ACD9E}" presName="thickLine" presStyleLbl="alignNode1" presStyleIdx="0" presStyleCnt="3"/>
      <dgm:spPr/>
    </dgm:pt>
    <dgm:pt modelId="{D8516BB5-B9A2-4E50-A70A-3ACA55D24D0A}" type="pres">
      <dgm:prSet presAssocID="{F233E7FD-3FB9-4A2E-BC8B-7822BF2ACD9E}" presName="horz1" presStyleCnt="0"/>
      <dgm:spPr/>
    </dgm:pt>
    <dgm:pt modelId="{7078BB06-685F-45BD-A18C-88CB2B3656E9}" type="pres">
      <dgm:prSet presAssocID="{F233E7FD-3FB9-4A2E-BC8B-7822BF2ACD9E}" presName="tx1" presStyleLbl="revTx" presStyleIdx="0" presStyleCnt="3" custScaleY="79457"/>
      <dgm:spPr/>
    </dgm:pt>
    <dgm:pt modelId="{47814A44-8D65-4674-A2BD-70484EAE573C}" type="pres">
      <dgm:prSet presAssocID="{F233E7FD-3FB9-4A2E-BC8B-7822BF2ACD9E}" presName="vert1" presStyleCnt="0"/>
      <dgm:spPr/>
    </dgm:pt>
    <dgm:pt modelId="{49357D8D-2CDA-4611-A4C0-7B8F04100AC0}" type="pres">
      <dgm:prSet presAssocID="{1C7688AD-BA47-4CA6-B26D-DA18101F98DF}" presName="thickLine" presStyleLbl="alignNode1" presStyleIdx="1" presStyleCnt="3"/>
      <dgm:spPr/>
    </dgm:pt>
    <dgm:pt modelId="{462F3C06-44AF-4921-B0B5-90ADB419C8E6}" type="pres">
      <dgm:prSet presAssocID="{1C7688AD-BA47-4CA6-B26D-DA18101F98DF}" presName="horz1" presStyleCnt="0"/>
      <dgm:spPr/>
    </dgm:pt>
    <dgm:pt modelId="{2EFB969E-CADC-4082-8D49-40518691D157}" type="pres">
      <dgm:prSet presAssocID="{1C7688AD-BA47-4CA6-B26D-DA18101F98DF}" presName="tx1" presStyleLbl="revTx" presStyleIdx="1" presStyleCnt="3" custScaleX="99690" custScaleY="109669"/>
      <dgm:spPr/>
    </dgm:pt>
    <dgm:pt modelId="{0E8DB07C-EFF9-4472-912C-C3A0A7D48091}" type="pres">
      <dgm:prSet presAssocID="{1C7688AD-BA47-4CA6-B26D-DA18101F98DF}" presName="vert1" presStyleCnt="0"/>
      <dgm:spPr/>
    </dgm:pt>
    <dgm:pt modelId="{CEE5ECD8-26C0-4A2D-8BF6-5F1D1EB685D3}" type="pres">
      <dgm:prSet presAssocID="{97C89BFA-1B8E-436E-9CA2-6D8D424A5990}" presName="thickLine" presStyleLbl="alignNode1" presStyleIdx="2" presStyleCnt="3"/>
      <dgm:spPr/>
    </dgm:pt>
    <dgm:pt modelId="{BE55673C-A5D0-47C9-A33D-AB4B1F04F77B}" type="pres">
      <dgm:prSet presAssocID="{97C89BFA-1B8E-436E-9CA2-6D8D424A5990}" presName="horz1" presStyleCnt="0"/>
      <dgm:spPr/>
    </dgm:pt>
    <dgm:pt modelId="{D48DAD42-D5BE-4294-8170-A6181DB32E37}" type="pres">
      <dgm:prSet presAssocID="{97C89BFA-1B8E-436E-9CA2-6D8D424A5990}" presName="tx1" presStyleLbl="revTx" presStyleIdx="2" presStyleCnt="3" custScaleY="82150" custLinFactNeighborY="82"/>
      <dgm:spPr/>
    </dgm:pt>
    <dgm:pt modelId="{ABA90E35-9770-45D4-87B9-5D058A2F3340}" type="pres">
      <dgm:prSet presAssocID="{97C89BFA-1B8E-436E-9CA2-6D8D424A5990}" presName="vert1" presStyleCnt="0"/>
      <dgm:spPr/>
    </dgm:pt>
  </dgm:ptLst>
  <dgm:cxnLst>
    <dgm:cxn modelId="{B63F4626-DC41-4AE1-9F3E-CE2C20215B1B}" srcId="{CD609E12-EB4C-484B-A0FA-C479194CE5D6}" destId="{1C7688AD-BA47-4CA6-B26D-DA18101F98DF}" srcOrd="1" destOrd="0" parTransId="{9B5A786B-71C7-4F6E-BFAC-C338CB11CBE2}" sibTransId="{4E4160E6-8E8B-46AA-94B6-33E93B9D5DB3}"/>
    <dgm:cxn modelId="{03F1BD2C-C135-4BD1-B28B-96BE371BF750}" type="presOf" srcId="{97C89BFA-1B8E-436E-9CA2-6D8D424A5990}" destId="{D48DAD42-D5BE-4294-8170-A6181DB32E37}" srcOrd="0" destOrd="0" presId="urn:microsoft.com/office/officeart/2008/layout/LinedList"/>
    <dgm:cxn modelId="{FE294835-D2D2-4110-B568-1EF0A0342FB3}" type="presOf" srcId="{CD609E12-EB4C-484B-A0FA-C479194CE5D6}" destId="{6E5C7DDE-8B8C-4B74-BBC2-A2F589C6CE55}" srcOrd="0" destOrd="0" presId="urn:microsoft.com/office/officeart/2008/layout/LinedList"/>
    <dgm:cxn modelId="{A54ECF6D-756C-4377-B285-106D9DAFD271}" type="presOf" srcId="{F233E7FD-3FB9-4A2E-BC8B-7822BF2ACD9E}" destId="{7078BB06-685F-45BD-A18C-88CB2B3656E9}" srcOrd="0" destOrd="0" presId="urn:microsoft.com/office/officeart/2008/layout/LinedList"/>
    <dgm:cxn modelId="{8D758A6F-AC61-41EE-AAF5-5345A1774C85}" srcId="{CD609E12-EB4C-484B-A0FA-C479194CE5D6}" destId="{97C89BFA-1B8E-436E-9CA2-6D8D424A5990}" srcOrd="2" destOrd="0" parTransId="{E8EFC8D0-6EDD-474D-A856-7933B9605DB1}" sibTransId="{54FD6C0D-C96A-4B0E-9975-9450C7C364CB}"/>
    <dgm:cxn modelId="{AD6BD1AC-4A36-47F2-9F1C-87030D1A514D}" srcId="{CD609E12-EB4C-484B-A0FA-C479194CE5D6}" destId="{F233E7FD-3FB9-4A2E-BC8B-7822BF2ACD9E}" srcOrd="0" destOrd="0" parTransId="{65708A0E-B77D-4841-8DEC-F58EEF5E4459}" sibTransId="{58FCE5F9-A58A-4D78-A5F2-A4521D2ACE0F}"/>
    <dgm:cxn modelId="{77C036BD-0D30-4C96-8EEE-37A31A45E38B}" type="presOf" srcId="{1C7688AD-BA47-4CA6-B26D-DA18101F98DF}" destId="{2EFB969E-CADC-4082-8D49-40518691D157}" srcOrd="0" destOrd="0" presId="urn:microsoft.com/office/officeart/2008/layout/LinedList"/>
    <dgm:cxn modelId="{0137FFF4-B5E0-4F03-BE68-5152DEBFCE50}" type="presParOf" srcId="{6E5C7DDE-8B8C-4B74-BBC2-A2F589C6CE55}" destId="{44F1DE9A-C828-410A-BB75-66FB5F4485D5}" srcOrd="0" destOrd="0" presId="urn:microsoft.com/office/officeart/2008/layout/LinedList"/>
    <dgm:cxn modelId="{340B1AE1-E4C9-44B8-8233-75709FA50E30}" type="presParOf" srcId="{6E5C7DDE-8B8C-4B74-BBC2-A2F589C6CE55}" destId="{D8516BB5-B9A2-4E50-A70A-3ACA55D24D0A}" srcOrd="1" destOrd="0" presId="urn:microsoft.com/office/officeart/2008/layout/LinedList"/>
    <dgm:cxn modelId="{C46DB913-64E0-45AC-B3FB-B9D44E2EA0D9}" type="presParOf" srcId="{D8516BB5-B9A2-4E50-A70A-3ACA55D24D0A}" destId="{7078BB06-685F-45BD-A18C-88CB2B3656E9}" srcOrd="0" destOrd="0" presId="urn:microsoft.com/office/officeart/2008/layout/LinedList"/>
    <dgm:cxn modelId="{2AF45134-EED4-4BE3-985F-D86520043279}" type="presParOf" srcId="{D8516BB5-B9A2-4E50-A70A-3ACA55D24D0A}" destId="{47814A44-8D65-4674-A2BD-70484EAE573C}" srcOrd="1" destOrd="0" presId="urn:microsoft.com/office/officeart/2008/layout/LinedList"/>
    <dgm:cxn modelId="{62646B6A-D09C-40DA-B172-C27AF0473F0D}" type="presParOf" srcId="{6E5C7DDE-8B8C-4B74-BBC2-A2F589C6CE55}" destId="{49357D8D-2CDA-4611-A4C0-7B8F04100AC0}" srcOrd="2" destOrd="0" presId="urn:microsoft.com/office/officeart/2008/layout/LinedList"/>
    <dgm:cxn modelId="{7F473362-098F-42CA-83A8-C1D256F96455}" type="presParOf" srcId="{6E5C7DDE-8B8C-4B74-BBC2-A2F589C6CE55}" destId="{462F3C06-44AF-4921-B0B5-90ADB419C8E6}" srcOrd="3" destOrd="0" presId="urn:microsoft.com/office/officeart/2008/layout/LinedList"/>
    <dgm:cxn modelId="{F9117903-D4B2-4819-AD9F-CB9B27B14D7E}" type="presParOf" srcId="{462F3C06-44AF-4921-B0B5-90ADB419C8E6}" destId="{2EFB969E-CADC-4082-8D49-40518691D157}" srcOrd="0" destOrd="0" presId="urn:microsoft.com/office/officeart/2008/layout/LinedList"/>
    <dgm:cxn modelId="{D1951187-3A11-4AFA-9066-668A1333B818}" type="presParOf" srcId="{462F3C06-44AF-4921-B0B5-90ADB419C8E6}" destId="{0E8DB07C-EFF9-4472-912C-C3A0A7D48091}" srcOrd="1" destOrd="0" presId="urn:microsoft.com/office/officeart/2008/layout/LinedList"/>
    <dgm:cxn modelId="{17CFA7EC-3CD1-49B4-9140-92F417EF96C3}" type="presParOf" srcId="{6E5C7DDE-8B8C-4B74-BBC2-A2F589C6CE55}" destId="{CEE5ECD8-26C0-4A2D-8BF6-5F1D1EB685D3}" srcOrd="4" destOrd="0" presId="urn:microsoft.com/office/officeart/2008/layout/LinedList"/>
    <dgm:cxn modelId="{C346EABF-CB85-440D-BAEC-7049948E6727}" type="presParOf" srcId="{6E5C7DDE-8B8C-4B74-BBC2-A2F589C6CE55}" destId="{BE55673C-A5D0-47C9-A33D-AB4B1F04F77B}" srcOrd="5" destOrd="0" presId="urn:microsoft.com/office/officeart/2008/layout/LinedList"/>
    <dgm:cxn modelId="{5A41D2BF-C3FA-4711-8813-8193884D82DC}" type="presParOf" srcId="{BE55673C-A5D0-47C9-A33D-AB4B1F04F77B}" destId="{D48DAD42-D5BE-4294-8170-A6181DB32E37}" srcOrd="0" destOrd="0" presId="urn:microsoft.com/office/officeart/2008/layout/LinedList"/>
    <dgm:cxn modelId="{9B55CA5C-879E-4C66-89A0-C7A083228098}" type="presParOf" srcId="{BE55673C-A5D0-47C9-A33D-AB4B1F04F77B}" destId="{ABA90E35-9770-45D4-87B9-5D058A2F334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895B6F-5E59-48D1-8438-FB207251D75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E8E2D20-9FC4-409D-8E74-512EAEB6B03B}">
      <dgm:prSet/>
      <dgm:spPr/>
      <dgm:t>
        <a:bodyPr/>
        <a:lstStyle/>
        <a:p>
          <a:r>
            <a:rPr lang="en-US" b="1" dirty="0"/>
            <a:t>Helpful in a Math or Chemistry class because formulae can be written in the first column, with the examples written in the subsequent columns.</a:t>
          </a:r>
        </a:p>
      </dgm:t>
    </dgm:pt>
    <dgm:pt modelId="{09100115-DFED-4847-8B88-B69585E6ADE6}" type="parTrans" cxnId="{B6F7FBE1-CFE8-49D2-B4DF-38A28D7D6185}">
      <dgm:prSet/>
      <dgm:spPr/>
      <dgm:t>
        <a:bodyPr/>
        <a:lstStyle/>
        <a:p>
          <a:endParaRPr lang="en-US"/>
        </a:p>
      </dgm:t>
    </dgm:pt>
    <dgm:pt modelId="{9280E1D1-48BC-4B74-8D0D-B062EC00895D}" type="sibTrans" cxnId="{B6F7FBE1-CFE8-49D2-B4DF-38A28D7D6185}">
      <dgm:prSet/>
      <dgm:spPr/>
      <dgm:t>
        <a:bodyPr/>
        <a:lstStyle/>
        <a:p>
          <a:endParaRPr lang="en-US"/>
        </a:p>
      </dgm:t>
    </dgm:pt>
    <dgm:pt modelId="{BF24CF9B-59E0-4517-9677-B85E6FA1E00C}">
      <dgm:prSet/>
      <dgm:spPr/>
      <dgm:t>
        <a:bodyPr/>
        <a:lstStyle/>
        <a:p>
          <a:r>
            <a:rPr lang="en-US" b="1" dirty="0"/>
            <a:t>For lectures where there are going to be categories that are discussed (for example, a comparison of theories in a Psychology class)</a:t>
          </a:r>
        </a:p>
      </dgm:t>
    </dgm:pt>
    <dgm:pt modelId="{45E55BAC-E54D-4536-ABAD-0029E1ABFBA5}" type="parTrans" cxnId="{A06CA6EE-CF64-497D-8CE4-ABDF98F1654E}">
      <dgm:prSet/>
      <dgm:spPr/>
      <dgm:t>
        <a:bodyPr/>
        <a:lstStyle/>
        <a:p>
          <a:endParaRPr lang="en-US"/>
        </a:p>
      </dgm:t>
    </dgm:pt>
    <dgm:pt modelId="{F7BB9241-771C-48CF-8CE5-6E4836B7F6EC}" type="sibTrans" cxnId="{A06CA6EE-CF64-497D-8CE4-ABDF98F1654E}">
      <dgm:prSet/>
      <dgm:spPr/>
      <dgm:t>
        <a:bodyPr/>
        <a:lstStyle/>
        <a:p>
          <a:endParaRPr lang="en-US"/>
        </a:p>
      </dgm:t>
    </dgm:pt>
    <dgm:pt modelId="{27E052F9-334F-4A26-8283-6EE6B607F550}" type="pres">
      <dgm:prSet presAssocID="{FF895B6F-5E59-48D1-8438-FB207251D752}" presName="linear" presStyleCnt="0">
        <dgm:presLayoutVars>
          <dgm:animLvl val="lvl"/>
          <dgm:resizeHandles val="exact"/>
        </dgm:presLayoutVars>
      </dgm:prSet>
      <dgm:spPr/>
    </dgm:pt>
    <dgm:pt modelId="{D6346095-F917-492C-A743-9974308931A8}" type="pres">
      <dgm:prSet presAssocID="{BE8E2D20-9FC4-409D-8E74-512EAEB6B03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4C0E200-85AB-45CD-82DE-6B0C83F09158}" type="pres">
      <dgm:prSet presAssocID="{9280E1D1-48BC-4B74-8D0D-B062EC00895D}" presName="spacer" presStyleCnt="0"/>
      <dgm:spPr/>
    </dgm:pt>
    <dgm:pt modelId="{D5B15261-7C49-4E77-809E-9818E8AC62E8}" type="pres">
      <dgm:prSet presAssocID="{BF24CF9B-59E0-4517-9677-B85E6FA1E00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744C319-B3A8-43CB-A074-819B1C40F5E4}" type="presOf" srcId="{BE8E2D20-9FC4-409D-8E74-512EAEB6B03B}" destId="{D6346095-F917-492C-A743-9974308931A8}" srcOrd="0" destOrd="0" presId="urn:microsoft.com/office/officeart/2005/8/layout/vList2"/>
    <dgm:cxn modelId="{BEA83730-F01A-4166-9492-72075BB830A9}" type="presOf" srcId="{FF895B6F-5E59-48D1-8438-FB207251D752}" destId="{27E052F9-334F-4A26-8283-6EE6B607F550}" srcOrd="0" destOrd="0" presId="urn:microsoft.com/office/officeart/2005/8/layout/vList2"/>
    <dgm:cxn modelId="{48ABA883-E3C2-44D0-84A9-353A9473577A}" type="presOf" srcId="{BF24CF9B-59E0-4517-9677-B85E6FA1E00C}" destId="{D5B15261-7C49-4E77-809E-9818E8AC62E8}" srcOrd="0" destOrd="0" presId="urn:microsoft.com/office/officeart/2005/8/layout/vList2"/>
    <dgm:cxn modelId="{B6F7FBE1-CFE8-49D2-B4DF-38A28D7D6185}" srcId="{FF895B6F-5E59-48D1-8438-FB207251D752}" destId="{BE8E2D20-9FC4-409D-8E74-512EAEB6B03B}" srcOrd="0" destOrd="0" parTransId="{09100115-DFED-4847-8B88-B69585E6ADE6}" sibTransId="{9280E1D1-48BC-4B74-8D0D-B062EC00895D}"/>
    <dgm:cxn modelId="{A06CA6EE-CF64-497D-8CE4-ABDF98F1654E}" srcId="{FF895B6F-5E59-48D1-8438-FB207251D752}" destId="{BF24CF9B-59E0-4517-9677-B85E6FA1E00C}" srcOrd="1" destOrd="0" parTransId="{45E55BAC-E54D-4536-ABAD-0029E1ABFBA5}" sibTransId="{F7BB9241-771C-48CF-8CE5-6E4836B7F6EC}"/>
    <dgm:cxn modelId="{44D7E214-A466-4716-892D-84AB7AD0B274}" type="presParOf" srcId="{27E052F9-334F-4A26-8283-6EE6B607F550}" destId="{D6346095-F917-492C-A743-9974308931A8}" srcOrd="0" destOrd="0" presId="urn:microsoft.com/office/officeart/2005/8/layout/vList2"/>
    <dgm:cxn modelId="{6142F596-A712-4A8C-9E4D-37D5E7EA4667}" type="presParOf" srcId="{27E052F9-334F-4A26-8283-6EE6B607F550}" destId="{54C0E200-85AB-45CD-82DE-6B0C83F09158}" srcOrd="1" destOrd="0" presId="urn:microsoft.com/office/officeart/2005/8/layout/vList2"/>
    <dgm:cxn modelId="{011EB4AD-8EBB-4350-88CA-5F40452484F3}" type="presParOf" srcId="{27E052F9-334F-4A26-8283-6EE6B607F550}" destId="{D5B15261-7C49-4E77-809E-9818E8AC62E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7501310-651F-4D43-BF65-DE1BFDBA3FA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B22D7E-5428-45F7-99FB-D188C8A5ED2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 dirty="0"/>
            <a:t>Determine the categories to be covered.</a:t>
          </a:r>
        </a:p>
      </dgm:t>
    </dgm:pt>
    <dgm:pt modelId="{4546A90A-F340-4C62-861B-12D8E52EE30F}" type="parTrans" cxnId="{0E564DD9-0633-4BB5-BE00-A4A48A32D34C}">
      <dgm:prSet/>
      <dgm:spPr/>
      <dgm:t>
        <a:bodyPr/>
        <a:lstStyle/>
        <a:p>
          <a:endParaRPr lang="en-US"/>
        </a:p>
      </dgm:t>
    </dgm:pt>
    <dgm:pt modelId="{218A1FB8-7C14-4298-90D2-E69E37C44FAF}" type="sibTrans" cxnId="{0E564DD9-0633-4BB5-BE00-A4A48A32D34C}">
      <dgm:prSet/>
      <dgm:spPr/>
      <dgm:t>
        <a:bodyPr/>
        <a:lstStyle/>
        <a:p>
          <a:endParaRPr lang="en-US"/>
        </a:p>
      </dgm:t>
    </dgm:pt>
    <dgm:pt modelId="{BBA894A6-09D7-415D-BAFB-8970CC6911F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 dirty="0"/>
            <a:t>Draw columns with determined categories as headings for each</a:t>
          </a:r>
        </a:p>
      </dgm:t>
    </dgm:pt>
    <dgm:pt modelId="{1F8C3A06-E3D0-4DB2-B373-006A872847C7}" type="parTrans" cxnId="{B4646676-6E62-4FD5-A654-28D7C687550C}">
      <dgm:prSet/>
      <dgm:spPr/>
      <dgm:t>
        <a:bodyPr/>
        <a:lstStyle/>
        <a:p>
          <a:endParaRPr lang="en-US"/>
        </a:p>
      </dgm:t>
    </dgm:pt>
    <dgm:pt modelId="{F5CB9591-DE4A-4687-AA0F-A8DA0F46DAD8}" type="sibTrans" cxnId="{B4646676-6E62-4FD5-A654-28D7C687550C}">
      <dgm:prSet/>
      <dgm:spPr/>
      <dgm:t>
        <a:bodyPr/>
        <a:lstStyle/>
        <a:p>
          <a:endParaRPr lang="en-US"/>
        </a:p>
      </dgm:t>
    </dgm:pt>
    <dgm:pt modelId="{CE5C814F-2401-4A8B-B589-2A1267A7DE6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 dirty="0"/>
            <a:t>Place the information from the lecture in the appropriate columns.</a:t>
          </a:r>
        </a:p>
      </dgm:t>
    </dgm:pt>
    <dgm:pt modelId="{759C027A-0AF7-428E-A91B-DF608BDB94C3}" type="parTrans" cxnId="{03423156-822D-4B6F-8881-D653215A4462}">
      <dgm:prSet/>
      <dgm:spPr/>
      <dgm:t>
        <a:bodyPr/>
        <a:lstStyle/>
        <a:p>
          <a:endParaRPr lang="en-US"/>
        </a:p>
      </dgm:t>
    </dgm:pt>
    <dgm:pt modelId="{900C385C-D9B9-4305-8AE9-5D82D8A3F28F}" type="sibTrans" cxnId="{03423156-822D-4B6F-8881-D653215A4462}">
      <dgm:prSet/>
      <dgm:spPr/>
      <dgm:t>
        <a:bodyPr/>
        <a:lstStyle/>
        <a:p>
          <a:endParaRPr lang="en-US"/>
        </a:p>
      </dgm:t>
    </dgm:pt>
    <dgm:pt modelId="{2AC254E1-9223-4D3E-B056-47DA3E9B1A4B}" type="pres">
      <dgm:prSet presAssocID="{37501310-651F-4D43-BF65-DE1BFDBA3FA5}" presName="root" presStyleCnt="0">
        <dgm:presLayoutVars>
          <dgm:dir/>
          <dgm:resizeHandles val="exact"/>
        </dgm:presLayoutVars>
      </dgm:prSet>
      <dgm:spPr/>
    </dgm:pt>
    <dgm:pt modelId="{BBF04C31-9C85-45EF-A165-210A02A6DC2E}" type="pres">
      <dgm:prSet presAssocID="{4DB22D7E-5428-45F7-99FB-D188C8A5ED24}" presName="compNode" presStyleCnt="0"/>
      <dgm:spPr/>
    </dgm:pt>
    <dgm:pt modelId="{E8ADAE35-A066-4521-807E-5E5C9E9FCA67}" type="pres">
      <dgm:prSet presAssocID="{4DB22D7E-5428-45F7-99FB-D188C8A5ED24}" presName="bgRect" presStyleLbl="bgShp" presStyleIdx="0" presStyleCnt="3" custLinFactNeighborX="2222" custLinFactNeighborY="-41572"/>
      <dgm:spPr/>
    </dgm:pt>
    <dgm:pt modelId="{A53149E8-0F9A-4233-A9ED-71535974CD36}" type="pres">
      <dgm:prSet presAssocID="{4DB22D7E-5428-45F7-99FB-D188C8A5ED2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4B92AAF-A558-4283-9DD0-51D15581233A}" type="pres">
      <dgm:prSet presAssocID="{4DB22D7E-5428-45F7-99FB-D188C8A5ED24}" presName="spaceRect" presStyleCnt="0"/>
      <dgm:spPr/>
    </dgm:pt>
    <dgm:pt modelId="{8EEC3AB8-93A3-4B38-8A09-77E34732FAD9}" type="pres">
      <dgm:prSet presAssocID="{4DB22D7E-5428-45F7-99FB-D188C8A5ED24}" presName="parTx" presStyleLbl="revTx" presStyleIdx="0" presStyleCnt="3">
        <dgm:presLayoutVars>
          <dgm:chMax val="0"/>
          <dgm:chPref val="0"/>
        </dgm:presLayoutVars>
      </dgm:prSet>
      <dgm:spPr/>
    </dgm:pt>
    <dgm:pt modelId="{068D6984-F23F-4B62-9485-37DDACEC7B94}" type="pres">
      <dgm:prSet presAssocID="{218A1FB8-7C14-4298-90D2-E69E37C44FAF}" presName="sibTrans" presStyleCnt="0"/>
      <dgm:spPr/>
    </dgm:pt>
    <dgm:pt modelId="{EDBFCB51-E02F-4CBE-AF28-060EF17FDCB9}" type="pres">
      <dgm:prSet presAssocID="{BBA894A6-09D7-415D-BAFB-8970CC6911F8}" presName="compNode" presStyleCnt="0"/>
      <dgm:spPr/>
    </dgm:pt>
    <dgm:pt modelId="{20D67E0E-458F-4550-B9C1-ADE3EF2CB813}" type="pres">
      <dgm:prSet presAssocID="{BBA894A6-09D7-415D-BAFB-8970CC6911F8}" presName="bgRect" presStyleLbl="bgShp" presStyleIdx="1" presStyleCnt="3"/>
      <dgm:spPr/>
    </dgm:pt>
    <dgm:pt modelId="{2ABB0F28-F136-450C-AFDD-486B6E7B1B61}" type="pres">
      <dgm:prSet presAssocID="{BBA894A6-09D7-415D-BAFB-8970CC6911F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57F0DB8F-CFC0-4E83-AE22-1485313075C5}" type="pres">
      <dgm:prSet presAssocID="{BBA894A6-09D7-415D-BAFB-8970CC6911F8}" presName="spaceRect" presStyleCnt="0"/>
      <dgm:spPr/>
    </dgm:pt>
    <dgm:pt modelId="{0C90404E-174F-444B-98C8-1D3DA25E4F07}" type="pres">
      <dgm:prSet presAssocID="{BBA894A6-09D7-415D-BAFB-8970CC6911F8}" presName="parTx" presStyleLbl="revTx" presStyleIdx="1" presStyleCnt="3">
        <dgm:presLayoutVars>
          <dgm:chMax val="0"/>
          <dgm:chPref val="0"/>
        </dgm:presLayoutVars>
      </dgm:prSet>
      <dgm:spPr/>
    </dgm:pt>
    <dgm:pt modelId="{1BFD9AEC-0A2F-4818-AE3F-5A55D050FDD0}" type="pres">
      <dgm:prSet presAssocID="{F5CB9591-DE4A-4687-AA0F-A8DA0F46DAD8}" presName="sibTrans" presStyleCnt="0"/>
      <dgm:spPr/>
    </dgm:pt>
    <dgm:pt modelId="{091B1AB5-0BE0-4EF3-BF14-C95BB8D972E6}" type="pres">
      <dgm:prSet presAssocID="{CE5C814F-2401-4A8B-B589-2A1267A7DE63}" presName="compNode" presStyleCnt="0"/>
      <dgm:spPr/>
    </dgm:pt>
    <dgm:pt modelId="{FA6803C0-D445-45D0-A63D-DEC5A2BD7264}" type="pres">
      <dgm:prSet presAssocID="{CE5C814F-2401-4A8B-B589-2A1267A7DE63}" presName="bgRect" presStyleLbl="bgShp" presStyleIdx="2" presStyleCnt="3"/>
      <dgm:spPr/>
    </dgm:pt>
    <dgm:pt modelId="{08152C18-9899-482D-8398-79755188CCD2}" type="pres">
      <dgm:prSet presAssocID="{CE5C814F-2401-4A8B-B589-2A1267A7DE6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11307462-65EB-460B-B47B-93C21FAA8BB0}" type="pres">
      <dgm:prSet presAssocID="{CE5C814F-2401-4A8B-B589-2A1267A7DE63}" presName="spaceRect" presStyleCnt="0"/>
      <dgm:spPr/>
    </dgm:pt>
    <dgm:pt modelId="{0C1DB7C5-1E46-4F7D-8360-FDCBA5FE7148}" type="pres">
      <dgm:prSet presAssocID="{CE5C814F-2401-4A8B-B589-2A1267A7DE6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20D2407-A7F5-4169-9F67-4D308876AEBA}" type="presOf" srcId="{37501310-651F-4D43-BF65-DE1BFDBA3FA5}" destId="{2AC254E1-9223-4D3E-B056-47DA3E9B1A4B}" srcOrd="0" destOrd="0" presId="urn:microsoft.com/office/officeart/2018/2/layout/IconVerticalSolidList"/>
    <dgm:cxn modelId="{03423156-822D-4B6F-8881-D653215A4462}" srcId="{37501310-651F-4D43-BF65-DE1BFDBA3FA5}" destId="{CE5C814F-2401-4A8B-B589-2A1267A7DE63}" srcOrd="2" destOrd="0" parTransId="{759C027A-0AF7-428E-A91B-DF608BDB94C3}" sibTransId="{900C385C-D9B9-4305-8AE9-5D82D8A3F28F}"/>
    <dgm:cxn modelId="{B4646676-6E62-4FD5-A654-28D7C687550C}" srcId="{37501310-651F-4D43-BF65-DE1BFDBA3FA5}" destId="{BBA894A6-09D7-415D-BAFB-8970CC6911F8}" srcOrd="1" destOrd="0" parTransId="{1F8C3A06-E3D0-4DB2-B373-006A872847C7}" sibTransId="{F5CB9591-DE4A-4687-AA0F-A8DA0F46DAD8}"/>
    <dgm:cxn modelId="{502A0592-3C40-4415-8D1B-10AFEE9B99B7}" type="presOf" srcId="{4DB22D7E-5428-45F7-99FB-D188C8A5ED24}" destId="{8EEC3AB8-93A3-4B38-8A09-77E34732FAD9}" srcOrd="0" destOrd="0" presId="urn:microsoft.com/office/officeart/2018/2/layout/IconVerticalSolidList"/>
    <dgm:cxn modelId="{AC4393C7-9395-46DE-B56D-1438BF110062}" type="presOf" srcId="{BBA894A6-09D7-415D-BAFB-8970CC6911F8}" destId="{0C90404E-174F-444B-98C8-1D3DA25E4F07}" srcOrd="0" destOrd="0" presId="urn:microsoft.com/office/officeart/2018/2/layout/IconVerticalSolidList"/>
    <dgm:cxn modelId="{0E564DD9-0633-4BB5-BE00-A4A48A32D34C}" srcId="{37501310-651F-4D43-BF65-DE1BFDBA3FA5}" destId="{4DB22D7E-5428-45F7-99FB-D188C8A5ED24}" srcOrd="0" destOrd="0" parTransId="{4546A90A-F340-4C62-861B-12D8E52EE30F}" sibTransId="{218A1FB8-7C14-4298-90D2-E69E37C44FAF}"/>
    <dgm:cxn modelId="{F0EF3AE8-6851-4194-A75B-02176FB5FF6A}" type="presOf" srcId="{CE5C814F-2401-4A8B-B589-2A1267A7DE63}" destId="{0C1DB7C5-1E46-4F7D-8360-FDCBA5FE7148}" srcOrd="0" destOrd="0" presId="urn:microsoft.com/office/officeart/2018/2/layout/IconVerticalSolidList"/>
    <dgm:cxn modelId="{4FB16B5A-BCEA-4166-BAB5-1CDCED0B2627}" type="presParOf" srcId="{2AC254E1-9223-4D3E-B056-47DA3E9B1A4B}" destId="{BBF04C31-9C85-45EF-A165-210A02A6DC2E}" srcOrd="0" destOrd="0" presId="urn:microsoft.com/office/officeart/2018/2/layout/IconVerticalSolidList"/>
    <dgm:cxn modelId="{4C84DCCE-0752-45CE-9D74-AF3B4A2BF45C}" type="presParOf" srcId="{BBF04C31-9C85-45EF-A165-210A02A6DC2E}" destId="{E8ADAE35-A066-4521-807E-5E5C9E9FCA67}" srcOrd="0" destOrd="0" presId="urn:microsoft.com/office/officeart/2018/2/layout/IconVerticalSolidList"/>
    <dgm:cxn modelId="{E133DFA5-3ADE-4C3E-A6F4-1018804F3B13}" type="presParOf" srcId="{BBF04C31-9C85-45EF-A165-210A02A6DC2E}" destId="{A53149E8-0F9A-4233-A9ED-71535974CD36}" srcOrd="1" destOrd="0" presId="urn:microsoft.com/office/officeart/2018/2/layout/IconVerticalSolidList"/>
    <dgm:cxn modelId="{2B00F571-BADB-4BD0-B6C4-6A8737693F33}" type="presParOf" srcId="{BBF04C31-9C85-45EF-A165-210A02A6DC2E}" destId="{B4B92AAF-A558-4283-9DD0-51D15581233A}" srcOrd="2" destOrd="0" presId="urn:microsoft.com/office/officeart/2018/2/layout/IconVerticalSolidList"/>
    <dgm:cxn modelId="{DBABCD81-9178-425E-BA6D-D9D1F6C1279E}" type="presParOf" srcId="{BBF04C31-9C85-45EF-A165-210A02A6DC2E}" destId="{8EEC3AB8-93A3-4B38-8A09-77E34732FAD9}" srcOrd="3" destOrd="0" presId="urn:microsoft.com/office/officeart/2018/2/layout/IconVerticalSolidList"/>
    <dgm:cxn modelId="{08528D66-1A61-4561-A7D0-A6A6E6A1487A}" type="presParOf" srcId="{2AC254E1-9223-4D3E-B056-47DA3E9B1A4B}" destId="{068D6984-F23F-4B62-9485-37DDACEC7B94}" srcOrd="1" destOrd="0" presId="urn:microsoft.com/office/officeart/2018/2/layout/IconVerticalSolidList"/>
    <dgm:cxn modelId="{57AA478F-8C25-4200-890E-71F1833B1FE5}" type="presParOf" srcId="{2AC254E1-9223-4D3E-B056-47DA3E9B1A4B}" destId="{EDBFCB51-E02F-4CBE-AF28-060EF17FDCB9}" srcOrd="2" destOrd="0" presId="urn:microsoft.com/office/officeart/2018/2/layout/IconVerticalSolidList"/>
    <dgm:cxn modelId="{54605DB0-6244-40CC-AC5A-160A2A6BC1A3}" type="presParOf" srcId="{EDBFCB51-E02F-4CBE-AF28-060EF17FDCB9}" destId="{20D67E0E-458F-4550-B9C1-ADE3EF2CB813}" srcOrd="0" destOrd="0" presId="urn:microsoft.com/office/officeart/2018/2/layout/IconVerticalSolidList"/>
    <dgm:cxn modelId="{A2AD9E6B-D52F-42CA-BC84-DE2223464D5B}" type="presParOf" srcId="{EDBFCB51-E02F-4CBE-AF28-060EF17FDCB9}" destId="{2ABB0F28-F136-450C-AFDD-486B6E7B1B61}" srcOrd="1" destOrd="0" presId="urn:microsoft.com/office/officeart/2018/2/layout/IconVerticalSolidList"/>
    <dgm:cxn modelId="{C1F17EE7-DA26-407D-848A-DBF661BF66F9}" type="presParOf" srcId="{EDBFCB51-E02F-4CBE-AF28-060EF17FDCB9}" destId="{57F0DB8F-CFC0-4E83-AE22-1485313075C5}" srcOrd="2" destOrd="0" presId="urn:microsoft.com/office/officeart/2018/2/layout/IconVerticalSolidList"/>
    <dgm:cxn modelId="{549AA8A4-2953-43CF-8837-B99C9C889203}" type="presParOf" srcId="{EDBFCB51-E02F-4CBE-AF28-060EF17FDCB9}" destId="{0C90404E-174F-444B-98C8-1D3DA25E4F07}" srcOrd="3" destOrd="0" presId="urn:microsoft.com/office/officeart/2018/2/layout/IconVerticalSolidList"/>
    <dgm:cxn modelId="{BC439B0A-C868-4822-BC1B-A50DB4AA1EB7}" type="presParOf" srcId="{2AC254E1-9223-4D3E-B056-47DA3E9B1A4B}" destId="{1BFD9AEC-0A2F-4818-AE3F-5A55D050FDD0}" srcOrd="3" destOrd="0" presId="urn:microsoft.com/office/officeart/2018/2/layout/IconVerticalSolidList"/>
    <dgm:cxn modelId="{9ECA015E-0D5B-419E-8189-5BB895F1D498}" type="presParOf" srcId="{2AC254E1-9223-4D3E-B056-47DA3E9B1A4B}" destId="{091B1AB5-0BE0-4EF3-BF14-C95BB8D972E6}" srcOrd="4" destOrd="0" presId="urn:microsoft.com/office/officeart/2018/2/layout/IconVerticalSolidList"/>
    <dgm:cxn modelId="{758834EA-E7A3-4EC7-AD48-39B40DC093AB}" type="presParOf" srcId="{091B1AB5-0BE0-4EF3-BF14-C95BB8D972E6}" destId="{FA6803C0-D445-45D0-A63D-DEC5A2BD7264}" srcOrd="0" destOrd="0" presId="urn:microsoft.com/office/officeart/2018/2/layout/IconVerticalSolidList"/>
    <dgm:cxn modelId="{DB707C0F-323F-4D25-A976-8BFAD3F2DAD9}" type="presParOf" srcId="{091B1AB5-0BE0-4EF3-BF14-C95BB8D972E6}" destId="{08152C18-9899-482D-8398-79755188CCD2}" srcOrd="1" destOrd="0" presId="urn:microsoft.com/office/officeart/2018/2/layout/IconVerticalSolidList"/>
    <dgm:cxn modelId="{39A90347-4BC7-4017-982D-5A1031192ED8}" type="presParOf" srcId="{091B1AB5-0BE0-4EF3-BF14-C95BB8D972E6}" destId="{11307462-65EB-460B-B47B-93C21FAA8BB0}" srcOrd="2" destOrd="0" presId="urn:microsoft.com/office/officeart/2018/2/layout/IconVerticalSolidList"/>
    <dgm:cxn modelId="{34A851C5-07B2-44CF-86B9-138642916507}" type="presParOf" srcId="{091B1AB5-0BE0-4EF3-BF14-C95BB8D972E6}" destId="{0C1DB7C5-1E46-4F7D-8360-FDCBA5FE714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E1E244A-6362-4FA4-B80D-0990F0B4AB09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BB85210-8C7A-40AA-9CF4-DED8804D7111}">
      <dgm:prSet custT="1"/>
      <dgm:spPr/>
      <dgm:t>
        <a:bodyPr/>
        <a:lstStyle/>
        <a:p>
          <a:r>
            <a:rPr lang="en-CA" sz="3200" b="0" dirty="0">
              <a:solidFill>
                <a:schemeClr val="accent2"/>
              </a:solidFill>
            </a:rPr>
            <a:t>Can use when reviewing</a:t>
          </a:r>
          <a:endParaRPr lang="en-US" sz="3200" b="0" dirty="0">
            <a:solidFill>
              <a:schemeClr val="accent2"/>
            </a:solidFill>
          </a:endParaRPr>
        </a:p>
      </dgm:t>
    </dgm:pt>
    <dgm:pt modelId="{4A21A1B4-EC79-4B88-AA4D-D5C6BC17414B}" type="parTrans" cxnId="{7864FC62-D016-4690-B35B-3E3457EE9AFB}">
      <dgm:prSet/>
      <dgm:spPr/>
      <dgm:t>
        <a:bodyPr/>
        <a:lstStyle/>
        <a:p>
          <a:endParaRPr lang="en-US"/>
        </a:p>
      </dgm:t>
    </dgm:pt>
    <dgm:pt modelId="{90D7F989-54EB-4CA7-8EFE-94D1861A597C}" type="sibTrans" cxnId="{7864FC62-D016-4690-B35B-3E3457EE9AFB}">
      <dgm:prSet/>
      <dgm:spPr/>
      <dgm:t>
        <a:bodyPr/>
        <a:lstStyle/>
        <a:p>
          <a:endParaRPr lang="en-US"/>
        </a:p>
      </dgm:t>
    </dgm:pt>
    <dgm:pt modelId="{A5A2FA02-D457-4B5F-8A2D-1A4E05E62B02}">
      <dgm:prSet custT="1"/>
      <dgm:spPr/>
      <dgm:t>
        <a:bodyPr/>
        <a:lstStyle/>
        <a:p>
          <a:r>
            <a:rPr lang="en-US" sz="3200" b="0" dirty="0">
              <a:solidFill>
                <a:schemeClr val="accent4"/>
              </a:solidFill>
            </a:rPr>
            <a:t>Helps you become clearer with understanding</a:t>
          </a:r>
        </a:p>
      </dgm:t>
    </dgm:pt>
    <dgm:pt modelId="{74B19650-E338-4B1C-BEE7-B9D2080A1626}" type="parTrans" cxnId="{CAD94900-70D7-4BC1-B8A3-58C3D83D72EC}">
      <dgm:prSet/>
      <dgm:spPr/>
      <dgm:t>
        <a:bodyPr/>
        <a:lstStyle/>
        <a:p>
          <a:endParaRPr lang="en-US"/>
        </a:p>
      </dgm:t>
    </dgm:pt>
    <dgm:pt modelId="{1677E032-DBFA-4F77-91FE-2A8376562412}" type="sibTrans" cxnId="{CAD94900-70D7-4BC1-B8A3-58C3D83D72EC}">
      <dgm:prSet/>
      <dgm:spPr/>
      <dgm:t>
        <a:bodyPr/>
        <a:lstStyle/>
        <a:p>
          <a:endParaRPr lang="en-US"/>
        </a:p>
      </dgm:t>
    </dgm:pt>
    <dgm:pt modelId="{0BC4831C-0293-4A62-AF5F-2679404F5AAF}">
      <dgm:prSet custT="1"/>
      <dgm:spPr/>
      <dgm:t>
        <a:bodyPr/>
        <a:lstStyle/>
        <a:p>
          <a:r>
            <a:rPr lang="en-US" sz="1600" dirty="0">
              <a:solidFill>
                <a:schemeClr val="tx2">
                  <a:lumMod val="75000"/>
                </a:schemeClr>
              </a:solidFill>
            </a:rPr>
            <a:t>Re-organizing things so that you can see the relationships </a:t>
          </a:r>
          <a:r>
            <a:rPr lang="en-US" sz="3200" dirty="0">
              <a:solidFill>
                <a:schemeClr val="bg2">
                  <a:lumMod val="90000"/>
                </a:schemeClr>
              </a:solidFill>
            </a:rPr>
            <a:t>Puts things in a logical order</a:t>
          </a:r>
        </a:p>
      </dgm:t>
    </dgm:pt>
    <dgm:pt modelId="{F9EA5B6F-CF5C-41B5-A529-4DABA036C448}" type="parTrans" cxnId="{E33DB685-A157-40F4-B94B-DDBC258C3173}">
      <dgm:prSet/>
      <dgm:spPr/>
      <dgm:t>
        <a:bodyPr/>
        <a:lstStyle/>
        <a:p>
          <a:endParaRPr lang="en-US"/>
        </a:p>
      </dgm:t>
    </dgm:pt>
    <dgm:pt modelId="{39F3417F-DD4D-4194-B0F0-0E7AC2CD2D94}" type="sibTrans" cxnId="{E33DB685-A157-40F4-B94B-DDBC258C3173}">
      <dgm:prSet/>
      <dgm:spPr/>
      <dgm:t>
        <a:bodyPr/>
        <a:lstStyle/>
        <a:p>
          <a:endParaRPr lang="en-US"/>
        </a:p>
      </dgm:t>
    </dgm:pt>
    <dgm:pt modelId="{E2B0FDAB-31A1-4D2D-A13C-2AC7B1810F4E}">
      <dgm:prSet custT="1"/>
      <dgm:spPr/>
      <dgm:t>
        <a:bodyPr/>
        <a:lstStyle/>
        <a:p>
          <a:r>
            <a:rPr lang="en-US" sz="3200" dirty="0">
              <a:solidFill>
                <a:schemeClr val="accent3">
                  <a:lumMod val="75000"/>
                </a:schemeClr>
              </a:solidFill>
            </a:rPr>
            <a:t>Easy for comparisons and relationships</a:t>
          </a:r>
        </a:p>
      </dgm:t>
    </dgm:pt>
    <dgm:pt modelId="{63D71504-C68B-4462-A15E-FB9EB7FA1BE1}" type="parTrans" cxnId="{0226E245-AE2B-46D4-9C4B-5F003EA0865A}">
      <dgm:prSet/>
      <dgm:spPr/>
      <dgm:t>
        <a:bodyPr/>
        <a:lstStyle/>
        <a:p>
          <a:endParaRPr lang="en-US"/>
        </a:p>
      </dgm:t>
    </dgm:pt>
    <dgm:pt modelId="{E9179642-B397-43BD-8644-BE5839F1AA04}" type="sibTrans" cxnId="{0226E245-AE2B-46D4-9C4B-5F003EA0865A}">
      <dgm:prSet/>
      <dgm:spPr/>
      <dgm:t>
        <a:bodyPr/>
        <a:lstStyle/>
        <a:p>
          <a:endParaRPr lang="en-US"/>
        </a:p>
      </dgm:t>
    </dgm:pt>
    <dgm:pt modelId="{E31D78EC-96CA-4CE9-BD11-97E9D5C9827C}" type="pres">
      <dgm:prSet presAssocID="{8E1E244A-6362-4FA4-B80D-0990F0B4AB09}" presName="vert0" presStyleCnt="0">
        <dgm:presLayoutVars>
          <dgm:dir/>
          <dgm:animOne val="branch"/>
          <dgm:animLvl val="lvl"/>
        </dgm:presLayoutVars>
      </dgm:prSet>
      <dgm:spPr/>
    </dgm:pt>
    <dgm:pt modelId="{57C9B65F-B8E2-48E0-A2E8-2E450EF6CFED}" type="pres">
      <dgm:prSet presAssocID="{3BB85210-8C7A-40AA-9CF4-DED8804D7111}" presName="thickLine" presStyleLbl="alignNode1" presStyleIdx="0" presStyleCnt="4"/>
      <dgm:spPr/>
    </dgm:pt>
    <dgm:pt modelId="{4828C31A-805D-45FC-963A-120B2143663A}" type="pres">
      <dgm:prSet presAssocID="{3BB85210-8C7A-40AA-9CF4-DED8804D7111}" presName="horz1" presStyleCnt="0"/>
      <dgm:spPr/>
    </dgm:pt>
    <dgm:pt modelId="{25ED274D-F05D-4818-8C17-4828FF1B6781}" type="pres">
      <dgm:prSet presAssocID="{3BB85210-8C7A-40AA-9CF4-DED8804D7111}" presName="tx1" presStyleLbl="revTx" presStyleIdx="0" presStyleCnt="4" custScaleY="43604" custLinFactNeighborY="-5168"/>
      <dgm:spPr/>
    </dgm:pt>
    <dgm:pt modelId="{B767D81C-9CD6-4AE1-8E18-1E70B312E2C3}" type="pres">
      <dgm:prSet presAssocID="{3BB85210-8C7A-40AA-9CF4-DED8804D7111}" presName="vert1" presStyleCnt="0"/>
      <dgm:spPr/>
    </dgm:pt>
    <dgm:pt modelId="{6672A5CC-B422-4577-B356-682AF3F11134}" type="pres">
      <dgm:prSet presAssocID="{A5A2FA02-D457-4B5F-8A2D-1A4E05E62B02}" presName="thickLine" presStyleLbl="alignNode1" presStyleIdx="1" presStyleCnt="4"/>
      <dgm:spPr/>
    </dgm:pt>
    <dgm:pt modelId="{B915F6C3-8172-4517-867A-DF10810CD450}" type="pres">
      <dgm:prSet presAssocID="{A5A2FA02-D457-4B5F-8A2D-1A4E05E62B02}" presName="horz1" presStyleCnt="0"/>
      <dgm:spPr/>
    </dgm:pt>
    <dgm:pt modelId="{B1310792-2455-49FF-B2ED-BC67AE029D0D}" type="pres">
      <dgm:prSet presAssocID="{A5A2FA02-D457-4B5F-8A2D-1A4E05E62B02}" presName="tx1" presStyleLbl="revTx" presStyleIdx="1" presStyleCnt="4" custScaleY="65688" custLinFactNeighborX="228" custLinFactNeighborY="-185"/>
      <dgm:spPr/>
    </dgm:pt>
    <dgm:pt modelId="{964CFCDA-CA83-4DDC-B499-1182A61DF991}" type="pres">
      <dgm:prSet presAssocID="{A5A2FA02-D457-4B5F-8A2D-1A4E05E62B02}" presName="vert1" presStyleCnt="0"/>
      <dgm:spPr/>
    </dgm:pt>
    <dgm:pt modelId="{D1270094-DDFB-4323-B73F-6CF118D34ADD}" type="pres">
      <dgm:prSet presAssocID="{0BC4831C-0293-4A62-AF5F-2679404F5AAF}" presName="thickLine" presStyleLbl="alignNode1" presStyleIdx="2" presStyleCnt="4"/>
      <dgm:spPr/>
    </dgm:pt>
    <dgm:pt modelId="{26B8FFB4-87F7-4C65-B315-9CD3A3265D66}" type="pres">
      <dgm:prSet presAssocID="{0BC4831C-0293-4A62-AF5F-2679404F5AAF}" presName="horz1" presStyleCnt="0"/>
      <dgm:spPr/>
    </dgm:pt>
    <dgm:pt modelId="{9834AEBA-6C28-46E9-A4FC-A520148C6F81}" type="pres">
      <dgm:prSet presAssocID="{0BC4831C-0293-4A62-AF5F-2679404F5AAF}" presName="tx1" presStyleLbl="revTx" presStyleIdx="2" presStyleCnt="4" custScaleX="100098" custScaleY="57312" custLinFactNeighborX="-2202" custLinFactNeighborY="-52"/>
      <dgm:spPr/>
    </dgm:pt>
    <dgm:pt modelId="{3436E3C2-BA0F-4044-83EA-7DEFA5B6DB78}" type="pres">
      <dgm:prSet presAssocID="{0BC4831C-0293-4A62-AF5F-2679404F5AAF}" presName="vert1" presStyleCnt="0"/>
      <dgm:spPr/>
    </dgm:pt>
    <dgm:pt modelId="{B75A43A3-FC84-4B0E-9C35-2FE4139ADD9A}" type="pres">
      <dgm:prSet presAssocID="{E2B0FDAB-31A1-4D2D-A13C-2AC7B1810F4E}" presName="thickLine" presStyleLbl="alignNode1" presStyleIdx="3" presStyleCnt="4"/>
      <dgm:spPr/>
    </dgm:pt>
    <dgm:pt modelId="{191E98C8-74BB-4780-BCDA-64FBFC5BA84F}" type="pres">
      <dgm:prSet presAssocID="{E2B0FDAB-31A1-4D2D-A13C-2AC7B1810F4E}" presName="horz1" presStyleCnt="0"/>
      <dgm:spPr/>
    </dgm:pt>
    <dgm:pt modelId="{13B5C81D-51FD-437B-860A-B3469C47F8E8}" type="pres">
      <dgm:prSet presAssocID="{E2B0FDAB-31A1-4D2D-A13C-2AC7B1810F4E}" presName="tx1" presStyleLbl="revTx" presStyleIdx="3" presStyleCnt="4" custScaleY="62933"/>
      <dgm:spPr/>
    </dgm:pt>
    <dgm:pt modelId="{4634CE8B-A380-4A97-9862-875F89A89546}" type="pres">
      <dgm:prSet presAssocID="{E2B0FDAB-31A1-4D2D-A13C-2AC7B1810F4E}" presName="vert1" presStyleCnt="0"/>
      <dgm:spPr/>
    </dgm:pt>
  </dgm:ptLst>
  <dgm:cxnLst>
    <dgm:cxn modelId="{CAD94900-70D7-4BC1-B8A3-58C3D83D72EC}" srcId="{8E1E244A-6362-4FA4-B80D-0990F0B4AB09}" destId="{A5A2FA02-D457-4B5F-8A2D-1A4E05E62B02}" srcOrd="1" destOrd="0" parTransId="{74B19650-E338-4B1C-BEE7-B9D2080A1626}" sibTransId="{1677E032-DBFA-4F77-91FE-2A8376562412}"/>
    <dgm:cxn modelId="{D44EC719-AA56-4B78-8D75-8C387A7DADDC}" type="presOf" srcId="{A5A2FA02-D457-4B5F-8A2D-1A4E05E62B02}" destId="{B1310792-2455-49FF-B2ED-BC67AE029D0D}" srcOrd="0" destOrd="0" presId="urn:microsoft.com/office/officeart/2008/layout/LinedList"/>
    <dgm:cxn modelId="{7864FC62-D016-4690-B35B-3E3457EE9AFB}" srcId="{8E1E244A-6362-4FA4-B80D-0990F0B4AB09}" destId="{3BB85210-8C7A-40AA-9CF4-DED8804D7111}" srcOrd="0" destOrd="0" parTransId="{4A21A1B4-EC79-4B88-AA4D-D5C6BC17414B}" sibTransId="{90D7F989-54EB-4CA7-8EFE-94D1861A597C}"/>
    <dgm:cxn modelId="{0226E245-AE2B-46D4-9C4B-5F003EA0865A}" srcId="{8E1E244A-6362-4FA4-B80D-0990F0B4AB09}" destId="{E2B0FDAB-31A1-4D2D-A13C-2AC7B1810F4E}" srcOrd="3" destOrd="0" parTransId="{63D71504-C68B-4462-A15E-FB9EB7FA1BE1}" sibTransId="{E9179642-B397-43BD-8644-BE5839F1AA04}"/>
    <dgm:cxn modelId="{D9B54371-3841-4645-BD9E-9FB4F775A39C}" type="presOf" srcId="{3BB85210-8C7A-40AA-9CF4-DED8804D7111}" destId="{25ED274D-F05D-4818-8C17-4828FF1B6781}" srcOrd="0" destOrd="0" presId="urn:microsoft.com/office/officeart/2008/layout/LinedList"/>
    <dgm:cxn modelId="{E33DB685-A157-40F4-B94B-DDBC258C3173}" srcId="{8E1E244A-6362-4FA4-B80D-0990F0B4AB09}" destId="{0BC4831C-0293-4A62-AF5F-2679404F5AAF}" srcOrd="2" destOrd="0" parTransId="{F9EA5B6F-CF5C-41B5-A529-4DABA036C448}" sibTransId="{39F3417F-DD4D-4194-B0F0-0E7AC2CD2D94}"/>
    <dgm:cxn modelId="{FBA4E9AD-3A7C-4706-B1C4-BEF6B811A1F6}" type="presOf" srcId="{8E1E244A-6362-4FA4-B80D-0990F0B4AB09}" destId="{E31D78EC-96CA-4CE9-BD11-97E9D5C9827C}" srcOrd="0" destOrd="0" presId="urn:microsoft.com/office/officeart/2008/layout/LinedList"/>
    <dgm:cxn modelId="{B49587B4-CD9B-4953-8243-5D188CB48D14}" type="presOf" srcId="{0BC4831C-0293-4A62-AF5F-2679404F5AAF}" destId="{9834AEBA-6C28-46E9-A4FC-A520148C6F81}" srcOrd="0" destOrd="0" presId="urn:microsoft.com/office/officeart/2008/layout/LinedList"/>
    <dgm:cxn modelId="{A9CF1AD1-1738-4767-A54C-F6B005C2BC84}" type="presOf" srcId="{E2B0FDAB-31A1-4D2D-A13C-2AC7B1810F4E}" destId="{13B5C81D-51FD-437B-860A-B3469C47F8E8}" srcOrd="0" destOrd="0" presId="urn:microsoft.com/office/officeart/2008/layout/LinedList"/>
    <dgm:cxn modelId="{9E24A123-056A-4E5C-B329-8A26C9C8D2B1}" type="presParOf" srcId="{E31D78EC-96CA-4CE9-BD11-97E9D5C9827C}" destId="{57C9B65F-B8E2-48E0-A2E8-2E450EF6CFED}" srcOrd="0" destOrd="0" presId="urn:microsoft.com/office/officeart/2008/layout/LinedList"/>
    <dgm:cxn modelId="{BDCA333E-9FEB-4D0D-B136-A17C6DBBC897}" type="presParOf" srcId="{E31D78EC-96CA-4CE9-BD11-97E9D5C9827C}" destId="{4828C31A-805D-45FC-963A-120B2143663A}" srcOrd="1" destOrd="0" presId="urn:microsoft.com/office/officeart/2008/layout/LinedList"/>
    <dgm:cxn modelId="{2642A274-8A40-473D-AA56-23B0D4509AE9}" type="presParOf" srcId="{4828C31A-805D-45FC-963A-120B2143663A}" destId="{25ED274D-F05D-4818-8C17-4828FF1B6781}" srcOrd="0" destOrd="0" presId="urn:microsoft.com/office/officeart/2008/layout/LinedList"/>
    <dgm:cxn modelId="{FA08AF9A-3783-479B-9F55-CA851B60FDC0}" type="presParOf" srcId="{4828C31A-805D-45FC-963A-120B2143663A}" destId="{B767D81C-9CD6-4AE1-8E18-1E70B312E2C3}" srcOrd="1" destOrd="0" presId="urn:microsoft.com/office/officeart/2008/layout/LinedList"/>
    <dgm:cxn modelId="{096A9536-5E23-48C5-BFB0-E0E15390688B}" type="presParOf" srcId="{E31D78EC-96CA-4CE9-BD11-97E9D5C9827C}" destId="{6672A5CC-B422-4577-B356-682AF3F11134}" srcOrd="2" destOrd="0" presId="urn:microsoft.com/office/officeart/2008/layout/LinedList"/>
    <dgm:cxn modelId="{20D6FD31-8F62-422A-A509-7307B405473E}" type="presParOf" srcId="{E31D78EC-96CA-4CE9-BD11-97E9D5C9827C}" destId="{B915F6C3-8172-4517-867A-DF10810CD450}" srcOrd="3" destOrd="0" presId="urn:microsoft.com/office/officeart/2008/layout/LinedList"/>
    <dgm:cxn modelId="{613A962A-21B9-4BC9-B0FE-6ACDDC61ED4A}" type="presParOf" srcId="{B915F6C3-8172-4517-867A-DF10810CD450}" destId="{B1310792-2455-49FF-B2ED-BC67AE029D0D}" srcOrd="0" destOrd="0" presId="urn:microsoft.com/office/officeart/2008/layout/LinedList"/>
    <dgm:cxn modelId="{D7C63B83-4958-45E3-AB7A-79D04DFB35A4}" type="presParOf" srcId="{B915F6C3-8172-4517-867A-DF10810CD450}" destId="{964CFCDA-CA83-4DDC-B499-1182A61DF991}" srcOrd="1" destOrd="0" presId="urn:microsoft.com/office/officeart/2008/layout/LinedList"/>
    <dgm:cxn modelId="{93317D8D-70C3-40E3-9195-712D82994C5A}" type="presParOf" srcId="{E31D78EC-96CA-4CE9-BD11-97E9D5C9827C}" destId="{D1270094-DDFB-4323-B73F-6CF118D34ADD}" srcOrd="4" destOrd="0" presId="urn:microsoft.com/office/officeart/2008/layout/LinedList"/>
    <dgm:cxn modelId="{49D51E31-66A5-4C96-9249-8BAFBBD58569}" type="presParOf" srcId="{E31D78EC-96CA-4CE9-BD11-97E9D5C9827C}" destId="{26B8FFB4-87F7-4C65-B315-9CD3A3265D66}" srcOrd="5" destOrd="0" presId="urn:microsoft.com/office/officeart/2008/layout/LinedList"/>
    <dgm:cxn modelId="{EE1BCB55-FCAC-4746-87DB-3D42D70F69C0}" type="presParOf" srcId="{26B8FFB4-87F7-4C65-B315-9CD3A3265D66}" destId="{9834AEBA-6C28-46E9-A4FC-A520148C6F81}" srcOrd="0" destOrd="0" presId="urn:microsoft.com/office/officeart/2008/layout/LinedList"/>
    <dgm:cxn modelId="{6675AE5B-41FF-4218-94DB-49AE285789CB}" type="presParOf" srcId="{26B8FFB4-87F7-4C65-B315-9CD3A3265D66}" destId="{3436E3C2-BA0F-4044-83EA-7DEFA5B6DB78}" srcOrd="1" destOrd="0" presId="urn:microsoft.com/office/officeart/2008/layout/LinedList"/>
    <dgm:cxn modelId="{DA856035-3355-4C75-B885-8D62D5FB16FD}" type="presParOf" srcId="{E31D78EC-96CA-4CE9-BD11-97E9D5C9827C}" destId="{B75A43A3-FC84-4B0E-9C35-2FE4139ADD9A}" srcOrd="6" destOrd="0" presId="urn:microsoft.com/office/officeart/2008/layout/LinedList"/>
    <dgm:cxn modelId="{C2ABF735-190A-41A6-BA95-CFCA95862AF9}" type="presParOf" srcId="{E31D78EC-96CA-4CE9-BD11-97E9D5C9827C}" destId="{191E98C8-74BB-4780-BCDA-64FBFC5BA84F}" srcOrd="7" destOrd="0" presId="urn:microsoft.com/office/officeart/2008/layout/LinedList"/>
    <dgm:cxn modelId="{A86FBEA3-E94D-47C7-83CC-5B5899324690}" type="presParOf" srcId="{191E98C8-74BB-4780-BCDA-64FBFC5BA84F}" destId="{13B5C81D-51FD-437B-860A-B3469C47F8E8}" srcOrd="0" destOrd="0" presId="urn:microsoft.com/office/officeart/2008/layout/LinedList"/>
    <dgm:cxn modelId="{51D2D92B-3E46-4B04-9008-9D3004EE432D}" type="presParOf" srcId="{191E98C8-74BB-4780-BCDA-64FBFC5BA84F}" destId="{4634CE8B-A380-4A97-9862-875F89A8954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5BA26-2CF2-4F2D-86AA-A00E33353F21}">
      <dsp:nvSpPr>
        <dsp:cNvPr id="0" name=""/>
        <dsp:cNvSpPr/>
      </dsp:nvSpPr>
      <dsp:spPr>
        <a:xfrm>
          <a:off x="0" y="0"/>
          <a:ext cx="65141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C287E-5F47-4025-A7B1-6BD6454CD429}">
      <dsp:nvSpPr>
        <dsp:cNvPr id="0" name=""/>
        <dsp:cNvSpPr/>
      </dsp:nvSpPr>
      <dsp:spPr>
        <a:xfrm>
          <a:off x="0" y="0"/>
          <a:ext cx="1302823" cy="6305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0" y="0"/>
        <a:ext cx="1302823" cy="6305984"/>
      </dsp:txXfrm>
    </dsp:sp>
    <dsp:sp modelId="{711201F1-FC1D-470A-B2F3-E6DC62EC6C6A}">
      <dsp:nvSpPr>
        <dsp:cNvPr id="0" name=""/>
        <dsp:cNvSpPr/>
      </dsp:nvSpPr>
      <dsp:spPr>
        <a:xfrm>
          <a:off x="1336819" y="1578773"/>
          <a:ext cx="5113580" cy="1482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>
              <a:solidFill>
                <a:schemeClr val="accent1">
                  <a:lumMod val="75000"/>
                </a:schemeClr>
              </a:solidFill>
            </a:rPr>
            <a:t>The Cornell Note-taking system</a:t>
          </a:r>
        </a:p>
      </dsp:txBody>
      <dsp:txXfrm>
        <a:off x="1336819" y="1578773"/>
        <a:ext cx="5113580" cy="1482583"/>
      </dsp:txXfrm>
    </dsp:sp>
    <dsp:sp modelId="{5A6B3E8D-8DE5-4539-B215-F1CBD9EF0600}">
      <dsp:nvSpPr>
        <dsp:cNvPr id="0" name=""/>
        <dsp:cNvSpPr/>
      </dsp:nvSpPr>
      <dsp:spPr>
        <a:xfrm>
          <a:off x="1302822" y="1556712"/>
          <a:ext cx="521129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E7017B-9F07-4AC8-9E22-A4E8D38BB341}">
      <dsp:nvSpPr>
        <dsp:cNvPr id="0" name=""/>
        <dsp:cNvSpPr/>
      </dsp:nvSpPr>
      <dsp:spPr>
        <a:xfrm>
          <a:off x="1300973" y="3203077"/>
          <a:ext cx="5113580" cy="1482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>
              <a:solidFill>
                <a:schemeClr val="accent1">
                  <a:lumMod val="75000"/>
                </a:schemeClr>
              </a:solidFill>
            </a:rPr>
            <a:t>Brainstorming and Mind maps</a:t>
          </a:r>
        </a:p>
      </dsp:txBody>
      <dsp:txXfrm>
        <a:off x="1300973" y="3203077"/>
        <a:ext cx="5113580" cy="1482583"/>
      </dsp:txXfrm>
    </dsp:sp>
    <dsp:sp modelId="{4FD40756-EF0B-49A8-BC5C-8091BEE48BDE}">
      <dsp:nvSpPr>
        <dsp:cNvPr id="0" name=""/>
        <dsp:cNvSpPr/>
      </dsp:nvSpPr>
      <dsp:spPr>
        <a:xfrm>
          <a:off x="1302822" y="3113425"/>
          <a:ext cx="521129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EDD788-900A-4E2C-853C-027A80B12770}">
      <dsp:nvSpPr>
        <dsp:cNvPr id="0" name=""/>
        <dsp:cNvSpPr/>
      </dsp:nvSpPr>
      <dsp:spPr>
        <a:xfrm>
          <a:off x="1336819" y="88643"/>
          <a:ext cx="5113580" cy="1482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>
              <a:solidFill>
                <a:schemeClr val="accent1">
                  <a:lumMod val="75000"/>
                </a:schemeClr>
              </a:solidFill>
            </a:rPr>
            <a:t>The Outline Method for structured Note-taking</a:t>
          </a:r>
        </a:p>
      </dsp:txBody>
      <dsp:txXfrm>
        <a:off x="1336819" y="88643"/>
        <a:ext cx="5113580" cy="1482583"/>
      </dsp:txXfrm>
    </dsp:sp>
    <dsp:sp modelId="{8D10CC59-101E-41E8-A1C6-309AC6D1D962}">
      <dsp:nvSpPr>
        <dsp:cNvPr id="0" name=""/>
        <dsp:cNvSpPr/>
      </dsp:nvSpPr>
      <dsp:spPr>
        <a:xfrm>
          <a:off x="1302822" y="4670138"/>
          <a:ext cx="521129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336AF7-E852-4EB5-B1FE-8CE29D00BDF7}">
      <dsp:nvSpPr>
        <dsp:cNvPr id="0" name=""/>
        <dsp:cNvSpPr/>
      </dsp:nvSpPr>
      <dsp:spPr>
        <a:xfrm>
          <a:off x="1336819" y="4823400"/>
          <a:ext cx="5113580" cy="1482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>
              <a:solidFill>
                <a:schemeClr val="accent1">
                  <a:lumMod val="75000"/>
                </a:schemeClr>
              </a:solidFill>
            </a:rPr>
            <a:t>The Charting Method</a:t>
          </a:r>
        </a:p>
      </dsp:txBody>
      <dsp:txXfrm>
        <a:off x="1336819" y="4823400"/>
        <a:ext cx="5113580" cy="1482583"/>
      </dsp:txXfrm>
    </dsp:sp>
    <dsp:sp modelId="{E0C51AD6-0167-4D3E-9A5E-5799BEB30154}">
      <dsp:nvSpPr>
        <dsp:cNvPr id="0" name=""/>
        <dsp:cNvSpPr/>
      </dsp:nvSpPr>
      <dsp:spPr>
        <a:xfrm>
          <a:off x="1302822" y="6226851"/>
          <a:ext cx="521129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C6956-0A27-4C3A-A0C5-F71969DB27E7}">
      <dsp:nvSpPr>
        <dsp:cNvPr id="0" name=""/>
        <dsp:cNvSpPr/>
      </dsp:nvSpPr>
      <dsp:spPr>
        <a:xfrm>
          <a:off x="0" y="47654"/>
          <a:ext cx="6625585" cy="304053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/>
            <a:t>For people who like simplicity. </a:t>
          </a:r>
          <a:endParaRPr lang="en-US" sz="4500" kern="1200" dirty="0"/>
        </a:p>
      </dsp:txBody>
      <dsp:txXfrm>
        <a:off x="148427" y="196081"/>
        <a:ext cx="6328731" cy="2743683"/>
      </dsp:txXfrm>
    </dsp:sp>
    <dsp:sp modelId="{EDF7F1B2-AC94-4ABD-B295-5896C7CC4784}">
      <dsp:nvSpPr>
        <dsp:cNvPr id="0" name=""/>
        <dsp:cNvSpPr/>
      </dsp:nvSpPr>
      <dsp:spPr>
        <a:xfrm>
          <a:off x="0" y="3217791"/>
          <a:ext cx="6625585" cy="3040537"/>
        </a:xfrm>
        <a:prstGeom prst="roundRect">
          <a:avLst/>
        </a:prstGeom>
        <a:solidFill>
          <a:schemeClr val="accent2">
            <a:hueOff val="789369"/>
            <a:satOff val="-8475"/>
            <a:lumOff val="37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/>
            <a:t>One of the easiest ways to take notes; comes quite naturally to most people.</a:t>
          </a:r>
        </a:p>
      </dsp:txBody>
      <dsp:txXfrm>
        <a:off x="148427" y="3366218"/>
        <a:ext cx="6328731" cy="27436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4040C-756F-4E28-AB38-06E967FDF246}">
      <dsp:nvSpPr>
        <dsp:cNvPr id="0" name=""/>
        <dsp:cNvSpPr/>
      </dsp:nvSpPr>
      <dsp:spPr>
        <a:xfrm>
          <a:off x="0" y="168848"/>
          <a:ext cx="6392169" cy="2706765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haroni" panose="02010803020104030203" pitchFamily="2" charset="-79"/>
              <a:cs typeface="Aharoni" panose="02010803020104030203" pitchFamily="2" charset="-79"/>
            </a:rPr>
            <a:t>Effective way to structure your notes if you’re looking to get the most out of your review time.</a:t>
          </a:r>
        </a:p>
      </dsp:txBody>
      <dsp:txXfrm>
        <a:off x="132133" y="300981"/>
        <a:ext cx="6127903" cy="2442499"/>
      </dsp:txXfrm>
    </dsp:sp>
    <dsp:sp modelId="{9A837D97-60E0-46B4-BFD4-B2314653CC02}">
      <dsp:nvSpPr>
        <dsp:cNvPr id="0" name=""/>
        <dsp:cNvSpPr/>
      </dsp:nvSpPr>
      <dsp:spPr>
        <a:xfrm>
          <a:off x="0" y="3062814"/>
          <a:ext cx="6392169" cy="3074321"/>
        </a:xfrm>
        <a:prstGeom prst="roundRect">
          <a:avLst/>
        </a:prstGeom>
        <a:solidFill>
          <a:schemeClr val="accent2">
            <a:hueOff val="789369"/>
            <a:satOff val="-8475"/>
            <a:lumOff val="37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haroni" panose="02010803020104030203" pitchFamily="2" charset="-79"/>
              <a:cs typeface="Aharoni" panose="02010803020104030203" pitchFamily="2" charset="-79"/>
            </a:rPr>
            <a:t>In this method, you divide your paper into three sections: notes, cues, and summary.</a:t>
          </a:r>
        </a:p>
      </dsp:txBody>
      <dsp:txXfrm>
        <a:off x="150076" y="3212890"/>
        <a:ext cx="6092017" cy="27741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EF7E6-4D79-42A9-BBE8-582D30DF5CC0}">
      <dsp:nvSpPr>
        <dsp:cNvPr id="0" name=""/>
        <dsp:cNvSpPr/>
      </dsp:nvSpPr>
      <dsp:spPr>
        <a:xfrm>
          <a:off x="-26110" y="12540"/>
          <a:ext cx="6208184" cy="1401077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2B55B9-651C-44BE-B9B9-A218E259B725}">
      <dsp:nvSpPr>
        <dsp:cNvPr id="0" name=""/>
        <dsp:cNvSpPr/>
      </dsp:nvSpPr>
      <dsp:spPr>
        <a:xfrm>
          <a:off x="397716" y="327782"/>
          <a:ext cx="770592" cy="7705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701EDC-6FBB-4977-AD10-CD2509C12FA6}">
      <dsp:nvSpPr>
        <dsp:cNvPr id="0" name=""/>
        <dsp:cNvSpPr/>
      </dsp:nvSpPr>
      <dsp:spPr>
        <a:xfrm>
          <a:off x="1536749" y="12540"/>
          <a:ext cx="4697544" cy="1401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281" tIns="148281" rIns="148281" bIns="14828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solidFill>
                <a:schemeClr val="accent1">
                  <a:lumMod val="75000"/>
                </a:schemeClr>
              </a:solidFill>
              <a:latin typeface="+mn-lt"/>
              <a:cs typeface="Aharoni" panose="02010803020104030203" pitchFamily="2" charset="-79"/>
            </a:rPr>
            <a:t>Also include the name of the task, the date, and the topic or title at the top of the page</a:t>
          </a:r>
          <a:endParaRPr lang="en-US" sz="1800" b="1" kern="1200" dirty="0">
            <a:solidFill>
              <a:schemeClr val="accent1">
                <a:lumMod val="75000"/>
              </a:schemeClr>
            </a:solidFill>
            <a:latin typeface="+mn-lt"/>
            <a:cs typeface="Aharoni" panose="02010803020104030203" pitchFamily="2" charset="-79"/>
          </a:endParaRPr>
        </a:p>
      </dsp:txBody>
      <dsp:txXfrm>
        <a:off x="1536749" y="12540"/>
        <a:ext cx="4697544" cy="1401077"/>
      </dsp:txXfrm>
    </dsp:sp>
    <dsp:sp modelId="{F1CD0A10-A480-460C-A819-0178D856E0C4}">
      <dsp:nvSpPr>
        <dsp:cNvPr id="0" name=""/>
        <dsp:cNvSpPr/>
      </dsp:nvSpPr>
      <dsp:spPr>
        <a:xfrm>
          <a:off x="-26110" y="1763887"/>
          <a:ext cx="6208184" cy="1401077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A8765-58E1-45B2-BECD-A97947D70C8E}">
      <dsp:nvSpPr>
        <dsp:cNvPr id="0" name=""/>
        <dsp:cNvSpPr/>
      </dsp:nvSpPr>
      <dsp:spPr>
        <a:xfrm>
          <a:off x="397716" y="2079130"/>
          <a:ext cx="770592" cy="7705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4B38C-D4B1-49B4-B456-0C7FA98C805D}">
      <dsp:nvSpPr>
        <dsp:cNvPr id="0" name=""/>
        <dsp:cNvSpPr/>
      </dsp:nvSpPr>
      <dsp:spPr>
        <a:xfrm>
          <a:off x="1592134" y="1763887"/>
          <a:ext cx="4586773" cy="1401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281" tIns="148281" rIns="148281" bIns="14828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solidFill>
                <a:schemeClr val="accent1">
                  <a:lumMod val="75000"/>
                </a:schemeClr>
              </a:solidFill>
            </a:rPr>
            <a:t>Note the large column on the right for main notes</a:t>
          </a:r>
          <a:endParaRPr lang="en-US" sz="18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1592134" y="1763887"/>
        <a:ext cx="4586773" cy="1401077"/>
      </dsp:txXfrm>
    </dsp:sp>
    <dsp:sp modelId="{259B0C74-5C81-4F68-B1CD-D7725AC27F56}">
      <dsp:nvSpPr>
        <dsp:cNvPr id="0" name=""/>
        <dsp:cNvSpPr/>
      </dsp:nvSpPr>
      <dsp:spPr>
        <a:xfrm>
          <a:off x="-26110" y="3515234"/>
          <a:ext cx="6208184" cy="1401077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DD1B8-47C9-421B-AE49-421AB9410A2D}">
      <dsp:nvSpPr>
        <dsp:cNvPr id="0" name=""/>
        <dsp:cNvSpPr/>
      </dsp:nvSpPr>
      <dsp:spPr>
        <a:xfrm>
          <a:off x="397716" y="3830477"/>
          <a:ext cx="770592" cy="7705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C88A8C-265E-4144-815D-63931FC82A57}">
      <dsp:nvSpPr>
        <dsp:cNvPr id="0" name=""/>
        <dsp:cNvSpPr/>
      </dsp:nvSpPr>
      <dsp:spPr>
        <a:xfrm>
          <a:off x="1592134" y="3515234"/>
          <a:ext cx="4586773" cy="1401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281" tIns="148281" rIns="148281" bIns="14828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solidFill>
                <a:schemeClr val="accent1">
                  <a:lumMod val="75000"/>
                </a:schemeClr>
              </a:solidFill>
            </a:rPr>
            <a:t>The smaller column on the left will be for questions or related information</a:t>
          </a:r>
          <a:endParaRPr lang="en-US" sz="18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1592134" y="3515234"/>
        <a:ext cx="4586773" cy="1401077"/>
      </dsp:txXfrm>
    </dsp:sp>
    <dsp:sp modelId="{67B373F7-5686-4434-8172-63E50D2DF016}">
      <dsp:nvSpPr>
        <dsp:cNvPr id="0" name=""/>
        <dsp:cNvSpPr/>
      </dsp:nvSpPr>
      <dsp:spPr>
        <a:xfrm>
          <a:off x="-26110" y="5266581"/>
          <a:ext cx="6208184" cy="1401077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ED878D-8BFF-486D-9481-4B094A8DED18}">
      <dsp:nvSpPr>
        <dsp:cNvPr id="0" name=""/>
        <dsp:cNvSpPr/>
      </dsp:nvSpPr>
      <dsp:spPr>
        <a:xfrm>
          <a:off x="397716" y="5581824"/>
          <a:ext cx="770592" cy="7705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8C69D5-8B83-43F3-B80A-91645523BBF8}">
      <dsp:nvSpPr>
        <dsp:cNvPr id="0" name=""/>
        <dsp:cNvSpPr/>
      </dsp:nvSpPr>
      <dsp:spPr>
        <a:xfrm>
          <a:off x="1592134" y="5266581"/>
          <a:ext cx="4586773" cy="1401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281" tIns="148281" rIns="148281" bIns="14828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solidFill>
                <a:schemeClr val="accent1">
                  <a:lumMod val="75000"/>
                </a:schemeClr>
              </a:solidFill>
            </a:rPr>
            <a:t>The bottom section is where you summarize the day’s notes</a:t>
          </a:r>
          <a:endParaRPr lang="en-US" sz="18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1592134" y="5266581"/>
        <a:ext cx="4586773" cy="14010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4040C-756F-4E28-AB38-06E967FDF246}">
      <dsp:nvSpPr>
        <dsp:cNvPr id="0" name=""/>
        <dsp:cNvSpPr/>
      </dsp:nvSpPr>
      <dsp:spPr>
        <a:xfrm>
          <a:off x="0" y="11847"/>
          <a:ext cx="6625585" cy="302079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haroni" panose="02010803020104030203" pitchFamily="2" charset="-79"/>
              <a:cs typeface="Aharoni" panose="02010803020104030203" pitchFamily="2" charset="-79"/>
            </a:rPr>
            <a:t>Good for those who like a visual representation of information and who take notes using pen and paper.</a:t>
          </a:r>
        </a:p>
      </dsp:txBody>
      <dsp:txXfrm>
        <a:off x="147463" y="159310"/>
        <a:ext cx="6330659" cy="2725867"/>
      </dsp:txXfrm>
    </dsp:sp>
    <dsp:sp modelId="{9A837D97-60E0-46B4-BFD4-B2314653CC02}">
      <dsp:nvSpPr>
        <dsp:cNvPr id="0" name=""/>
        <dsp:cNvSpPr/>
      </dsp:nvSpPr>
      <dsp:spPr>
        <a:xfrm>
          <a:off x="0" y="3239016"/>
          <a:ext cx="6625585" cy="3020793"/>
        </a:xfrm>
        <a:prstGeom prst="roundRect">
          <a:avLst/>
        </a:prstGeom>
        <a:solidFill>
          <a:schemeClr val="accent2">
            <a:hueOff val="789369"/>
            <a:satOff val="-8475"/>
            <a:lumOff val="37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haroni" panose="02010803020104030203" pitchFamily="2" charset="-79"/>
              <a:cs typeface="Aharoni" panose="02010803020104030203" pitchFamily="2" charset="-79"/>
            </a:rPr>
            <a:t>These methods use a graphic (pictorial) means of representing information. They work by relating each fact or idea to other facts or ideas. </a:t>
          </a:r>
        </a:p>
      </dsp:txBody>
      <dsp:txXfrm>
        <a:off x="147463" y="3386479"/>
        <a:ext cx="6330659" cy="27258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1DE9A-C828-410A-BB75-66FB5F4485D5}">
      <dsp:nvSpPr>
        <dsp:cNvPr id="0" name=""/>
        <dsp:cNvSpPr/>
      </dsp:nvSpPr>
      <dsp:spPr>
        <a:xfrm>
          <a:off x="0" y="2468"/>
          <a:ext cx="536716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78BB06-685F-45BD-A18C-88CB2B3656E9}">
      <dsp:nvSpPr>
        <dsp:cNvPr id="0" name=""/>
        <dsp:cNvSpPr/>
      </dsp:nvSpPr>
      <dsp:spPr>
        <a:xfrm>
          <a:off x="0" y="2468"/>
          <a:ext cx="5367164" cy="114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200" b="0" kern="1200" dirty="0">
              <a:solidFill>
                <a:srgbClr val="0070C0"/>
              </a:solidFill>
              <a:latin typeface="+mn-lt"/>
              <a:cs typeface="Aharoni" panose="02010803020104030203" pitchFamily="2" charset="-79"/>
            </a:rPr>
            <a:t>Always Title and Date Note</a:t>
          </a:r>
          <a:endParaRPr lang="en-US" sz="3200" b="0" kern="1200" dirty="0">
            <a:solidFill>
              <a:srgbClr val="0070C0"/>
            </a:solidFill>
            <a:latin typeface="+mn-lt"/>
            <a:cs typeface="Aharoni" panose="02010803020104030203" pitchFamily="2" charset="-79"/>
          </a:endParaRPr>
        </a:p>
      </dsp:txBody>
      <dsp:txXfrm>
        <a:off x="0" y="2468"/>
        <a:ext cx="5367164" cy="1146880"/>
      </dsp:txXfrm>
    </dsp:sp>
    <dsp:sp modelId="{49357D8D-2CDA-4611-A4C0-7B8F04100AC0}">
      <dsp:nvSpPr>
        <dsp:cNvPr id="0" name=""/>
        <dsp:cNvSpPr/>
      </dsp:nvSpPr>
      <dsp:spPr>
        <a:xfrm>
          <a:off x="0" y="1149348"/>
          <a:ext cx="5367164" cy="0"/>
        </a:xfrm>
        <a:prstGeom prst="line">
          <a:avLst/>
        </a:prstGeom>
        <a:solidFill>
          <a:schemeClr val="accent2">
            <a:hueOff val="394684"/>
            <a:satOff val="-4237"/>
            <a:lumOff val="1864"/>
            <a:alphaOff val="0"/>
          </a:schemeClr>
        </a:solidFill>
        <a:ln w="12700" cap="flat" cmpd="sng" algn="ctr">
          <a:solidFill>
            <a:schemeClr val="accent2">
              <a:hueOff val="394684"/>
              <a:satOff val="-4237"/>
              <a:lumOff val="18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B969E-CADC-4082-8D49-40518691D157}">
      <dsp:nvSpPr>
        <dsp:cNvPr id="0" name=""/>
        <dsp:cNvSpPr/>
      </dsp:nvSpPr>
      <dsp:spPr>
        <a:xfrm>
          <a:off x="0" y="1149348"/>
          <a:ext cx="5345300" cy="1582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>
              <a:solidFill>
                <a:srgbClr val="7030A0"/>
              </a:solidFill>
              <a:latin typeface="+mn-lt"/>
            </a:rPr>
            <a:t>Questions go around the edges</a:t>
          </a:r>
          <a:endParaRPr lang="en-US" sz="3600" b="0" kern="1200" dirty="0">
            <a:solidFill>
              <a:srgbClr val="7030A0"/>
            </a:solidFill>
            <a:effectLst/>
            <a:latin typeface="+mn-lt"/>
            <a:ea typeface="Calibri" panose="020F0502020204030204" pitchFamily="34" charset="0"/>
            <a:cs typeface="Segoe UI" panose="020B0502040204020203" pitchFamily="34" charset="0"/>
          </a:endParaRP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 dirty="0">
            <a:solidFill>
              <a:srgbClr val="7030A0"/>
            </a:solidFill>
            <a:effectLst/>
            <a:latin typeface="+mn-lt"/>
            <a:cs typeface="Segoe UI" panose="020B0502040204020203" pitchFamily="34" charset="0"/>
          </a:endParaRP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accent3">
                <a:lumMod val="75000"/>
              </a:schemeClr>
            </a:solidFill>
            <a:latin typeface="+mn-lt"/>
          </a:endParaRPr>
        </a:p>
      </dsp:txBody>
      <dsp:txXfrm>
        <a:off x="0" y="1149348"/>
        <a:ext cx="5345300" cy="1582959"/>
      </dsp:txXfrm>
    </dsp:sp>
    <dsp:sp modelId="{CEE5ECD8-26C0-4A2D-8BF6-5F1D1EB685D3}">
      <dsp:nvSpPr>
        <dsp:cNvPr id="0" name=""/>
        <dsp:cNvSpPr/>
      </dsp:nvSpPr>
      <dsp:spPr>
        <a:xfrm>
          <a:off x="0" y="2732308"/>
          <a:ext cx="5367164" cy="0"/>
        </a:xfrm>
        <a:prstGeom prst="line">
          <a:avLst/>
        </a:prstGeom>
        <a:solidFill>
          <a:schemeClr val="accent2">
            <a:hueOff val="789369"/>
            <a:satOff val="-8475"/>
            <a:lumOff val="3727"/>
            <a:alphaOff val="0"/>
          </a:schemeClr>
        </a:solidFill>
        <a:ln w="12700" cap="flat" cmpd="sng" algn="ctr">
          <a:solidFill>
            <a:schemeClr val="accent2">
              <a:hueOff val="789369"/>
              <a:satOff val="-8475"/>
              <a:lumOff val="37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8DAD42-D5BE-4294-8170-A6181DB32E37}">
      <dsp:nvSpPr>
        <dsp:cNvPr id="0" name=""/>
        <dsp:cNvSpPr/>
      </dsp:nvSpPr>
      <dsp:spPr>
        <a:xfrm>
          <a:off x="0" y="2733492"/>
          <a:ext cx="5367164" cy="1185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>
              <a:solidFill>
                <a:srgbClr val="FF0000"/>
              </a:solidFill>
            </a:rPr>
            <a:t>Different </a:t>
          </a:r>
          <a:r>
            <a:rPr lang="en-US" sz="3600" b="0" kern="1200" dirty="0" err="1">
              <a:solidFill>
                <a:srgbClr val="FF0000"/>
              </a:solidFill>
            </a:rPr>
            <a:t>colours</a:t>
          </a:r>
          <a:r>
            <a:rPr lang="en-US" sz="3600" b="0" kern="1200" dirty="0">
              <a:solidFill>
                <a:srgbClr val="FF0000"/>
              </a:solidFill>
            </a:rPr>
            <a:t> for different themes</a:t>
          </a:r>
        </a:p>
      </dsp:txBody>
      <dsp:txXfrm>
        <a:off x="0" y="2733492"/>
        <a:ext cx="5367164" cy="118575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46095-F917-492C-A743-9974308931A8}">
      <dsp:nvSpPr>
        <dsp:cNvPr id="0" name=""/>
        <dsp:cNvSpPr/>
      </dsp:nvSpPr>
      <dsp:spPr>
        <a:xfrm>
          <a:off x="0" y="402771"/>
          <a:ext cx="6625585" cy="2702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Helpful in a Math or Chemistry class because formulae can be written in the first column, with the examples written in the subsequent columns.</a:t>
          </a:r>
        </a:p>
      </dsp:txBody>
      <dsp:txXfrm>
        <a:off x="131935" y="534706"/>
        <a:ext cx="6361715" cy="2438830"/>
      </dsp:txXfrm>
    </dsp:sp>
    <dsp:sp modelId="{D5B15261-7C49-4E77-809E-9818E8AC62E8}">
      <dsp:nvSpPr>
        <dsp:cNvPr id="0" name=""/>
        <dsp:cNvSpPr/>
      </dsp:nvSpPr>
      <dsp:spPr>
        <a:xfrm>
          <a:off x="0" y="3200511"/>
          <a:ext cx="6625585" cy="2702700"/>
        </a:xfrm>
        <a:prstGeom prst="roundRect">
          <a:avLst/>
        </a:prstGeom>
        <a:solidFill>
          <a:schemeClr val="accent2">
            <a:hueOff val="789369"/>
            <a:satOff val="-8475"/>
            <a:lumOff val="37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For lectures where there are going to be categories that are discussed (for example, a comparison of theories in a Psychology class)</a:t>
          </a:r>
        </a:p>
      </dsp:txBody>
      <dsp:txXfrm>
        <a:off x="131935" y="3332446"/>
        <a:ext cx="6361715" cy="24388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DAE35-A066-4521-807E-5E5C9E9FCA67}">
      <dsp:nvSpPr>
        <dsp:cNvPr id="0" name=""/>
        <dsp:cNvSpPr/>
      </dsp:nvSpPr>
      <dsp:spPr>
        <a:xfrm>
          <a:off x="0" y="0"/>
          <a:ext cx="11660868" cy="10176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3149E8-0F9A-4233-A9ED-71535974CD36}">
      <dsp:nvSpPr>
        <dsp:cNvPr id="0" name=""/>
        <dsp:cNvSpPr/>
      </dsp:nvSpPr>
      <dsp:spPr>
        <a:xfrm>
          <a:off x="307852" y="231117"/>
          <a:ext cx="560278" cy="5597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C3AB8-93A3-4B38-8A09-77E34732FAD9}">
      <dsp:nvSpPr>
        <dsp:cNvPr id="0" name=""/>
        <dsp:cNvSpPr/>
      </dsp:nvSpPr>
      <dsp:spPr>
        <a:xfrm>
          <a:off x="1175984" y="2135"/>
          <a:ext cx="10297163" cy="1018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811" tIns="107811" rIns="107811" bIns="107811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Determine the categories to be covered.</a:t>
          </a:r>
        </a:p>
      </dsp:txBody>
      <dsp:txXfrm>
        <a:off x="1175984" y="2135"/>
        <a:ext cx="10297163" cy="1018689"/>
      </dsp:txXfrm>
    </dsp:sp>
    <dsp:sp modelId="{20D67E0E-458F-4550-B9C1-ADE3EF2CB813}">
      <dsp:nvSpPr>
        <dsp:cNvPr id="0" name=""/>
        <dsp:cNvSpPr/>
      </dsp:nvSpPr>
      <dsp:spPr>
        <a:xfrm>
          <a:off x="0" y="1214860"/>
          <a:ext cx="11660868" cy="10176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BB0F28-F136-450C-AFDD-486B6E7B1B61}">
      <dsp:nvSpPr>
        <dsp:cNvPr id="0" name=""/>
        <dsp:cNvSpPr/>
      </dsp:nvSpPr>
      <dsp:spPr>
        <a:xfrm>
          <a:off x="307852" y="1443842"/>
          <a:ext cx="560278" cy="5597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0404E-174F-444B-98C8-1D3DA25E4F07}">
      <dsp:nvSpPr>
        <dsp:cNvPr id="0" name=""/>
        <dsp:cNvSpPr/>
      </dsp:nvSpPr>
      <dsp:spPr>
        <a:xfrm>
          <a:off x="1175984" y="1214860"/>
          <a:ext cx="10297163" cy="1018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811" tIns="107811" rIns="107811" bIns="107811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Draw columns with determined categories as headings for each</a:t>
          </a:r>
        </a:p>
      </dsp:txBody>
      <dsp:txXfrm>
        <a:off x="1175984" y="1214860"/>
        <a:ext cx="10297163" cy="1018689"/>
      </dsp:txXfrm>
    </dsp:sp>
    <dsp:sp modelId="{FA6803C0-D445-45D0-A63D-DEC5A2BD7264}">
      <dsp:nvSpPr>
        <dsp:cNvPr id="0" name=""/>
        <dsp:cNvSpPr/>
      </dsp:nvSpPr>
      <dsp:spPr>
        <a:xfrm>
          <a:off x="0" y="2427586"/>
          <a:ext cx="11660868" cy="10176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152C18-9899-482D-8398-79755188CCD2}">
      <dsp:nvSpPr>
        <dsp:cNvPr id="0" name=""/>
        <dsp:cNvSpPr/>
      </dsp:nvSpPr>
      <dsp:spPr>
        <a:xfrm>
          <a:off x="307852" y="2656567"/>
          <a:ext cx="560278" cy="5597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1DB7C5-1E46-4F7D-8360-FDCBA5FE7148}">
      <dsp:nvSpPr>
        <dsp:cNvPr id="0" name=""/>
        <dsp:cNvSpPr/>
      </dsp:nvSpPr>
      <dsp:spPr>
        <a:xfrm>
          <a:off x="1175984" y="2427586"/>
          <a:ext cx="10297163" cy="1018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811" tIns="107811" rIns="107811" bIns="107811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Place the information from the lecture in the appropriate columns.</a:t>
          </a:r>
        </a:p>
      </dsp:txBody>
      <dsp:txXfrm>
        <a:off x="1175984" y="2427586"/>
        <a:ext cx="10297163" cy="101868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C9B65F-B8E2-48E0-A2E8-2E450EF6CFED}">
      <dsp:nvSpPr>
        <dsp:cNvPr id="0" name=""/>
        <dsp:cNvSpPr/>
      </dsp:nvSpPr>
      <dsp:spPr>
        <a:xfrm>
          <a:off x="0" y="667"/>
          <a:ext cx="537785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ED274D-F05D-4818-8C17-4828FF1B6781}">
      <dsp:nvSpPr>
        <dsp:cNvPr id="0" name=""/>
        <dsp:cNvSpPr/>
      </dsp:nvSpPr>
      <dsp:spPr>
        <a:xfrm>
          <a:off x="0" y="0"/>
          <a:ext cx="5377852" cy="980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200" b="0" kern="1200" dirty="0">
              <a:solidFill>
                <a:schemeClr val="accent2"/>
              </a:solidFill>
            </a:rPr>
            <a:t>Can use when reviewing</a:t>
          </a:r>
          <a:endParaRPr lang="en-US" sz="3200" b="0" kern="1200" dirty="0">
            <a:solidFill>
              <a:schemeClr val="accent2"/>
            </a:solidFill>
          </a:endParaRPr>
        </a:p>
      </dsp:txBody>
      <dsp:txXfrm>
        <a:off x="0" y="0"/>
        <a:ext cx="5377852" cy="980001"/>
      </dsp:txXfrm>
    </dsp:sp>
    <dsp:sp modelId="{6672A5CC-B422-4577-B356-682AF3F11134}">
      <dsp:nvSpPr>
        <dsp:cNvPr id="0" name=""/>
        <dsp:cNvSpPr/>
      </dsp:nvSpPr>
      <dsp:spPr>
        <a:xfrm>
          <a:off x="0" y="980669"/>
          <a:ext cx="537785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310792-2455-49FF-B2ED-BC67AE029D0D}">
      <dsp:nvSpPr>
        <dsp:cNvPr id="0" name=""/>
        <dsp:cNvSpPr/>
      </dsp:nvSpPr>
      <dsp:spPr>
        <a:xfrm>
          <a:off x="0" y="976511"/>
          <a:ext cx="5377852" cy="1476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>
              <a:solidFill>
                <a:schemeClr val="accent4"/>
              </a:solidFill>
            </a:rPr>
            <a:t>Helps you become clearer with understanding</a:t>
          </a:r>
        </a:p>
      </dsp:txBody>
      <dsp:txXfrm>
        <a:off x="0" y="976511"/>
        <a:ext cx="5377852" cy="1476340"/>
      </dsp:txXfrm>
    </dsp:sp>
    <dsp:sp modelId="{D1270094-DDFB-4323-B73F-6CF118D34ADD}">
      <dsp:nvSpPr>
        <dsp:cNvPr id="0" name=""/>
        <dsp:cNvSpPr/>
      </dsp:nvSpPr>
      <dsp:spPr>
        <a:xfrm>
          <a:off x="0" y="2457009"/>
          <a:ext cx="537785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34AEBA-6C28-46E9-A4FC-A520148C6F81}">
      <dsp:nvSpPr>
        <dsp:cNvPr id="0" name=""/>
        <dsp:cNvSpPr/>
      </dsp:nvSpPr>
      <dsp:spPr>
        <a:xfrm>
          <a:off x="0" y="2455841"/>
          <a:ext cx="5372609" cy="1288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>
                  <a:lumMod val="75000"/>
                </a:schemeClr>
              </a:solidFill>
            </a:rPr>
            <a:t>Re-organizing things so that you can see the relationships </a:t>
          </a:r>
          <a:r>
            <a:rPr lang="en-US" sz="3200" kern="1200" dirty="0">
              <a:solidFill>
                <a:schemeClr val="bg2">
                  <a:lumMod val="90000"/>
                </a:schemeClr>
              </a:solidFill>
            </a:rPr>
            <a:t>Puts things in a logical order</a:t>
          </a:r>
        </a:p>
      </dsp:txBody>
      <dsp:txXfrm>
        <a:off x="0" y="2455841"/>
        <a:ext cx="5372609" cy="1288089"/>
      </dsp:txXfrm>
    </dsp:sp>
    <dsp:sp modelId="{B75A43A3-FC84-4B0E-9C35-2FE4139ADD9A}">
      <dsp:nvSpPr>
        <dsp:cNvPr id="0" name=""/>
        <dsp:cNvSpPr/>
      </dsp:nvSpPr>
      <dsp:spPr>
        <a:xfrm>
          <a:off x="0" y="3745099"/>
          <a:ext cx="537785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B5C81D-51FD-437B-860A-B3469C47F8E8}">
      <dsp:nvSpPr>
        <dsp:cNvPr id="0" name=""/>
        <dsp:cNvSpPr/>
      </dsp:nvSpPr>
      <dsp:spPr>
        <a:xfrm>
          <a:off x="0" y="3745099"/>
          <a:ext cx="5377852" cy="1414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accent3">
                  <a:lumMod val="75000"/>
                </a:schemeClr>
              </a:solidFill>
            </a:rPr>
            <a:t>Easy for comparisons and relationships</a:t>
          </a:r>
        </a:p>
      </dsp:txBody>
      <dsp:txXfrm>
        <a:off x="0" y="3745099"/>
        <a:ext cx="5377852" cy="1414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48A6E5-6F36-4C64-9A1C-B37D237606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2232F6-7425-4537-B2D1-004435F843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A0DED-5A59-40D6-AB11-EF9D90368561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B5F3D6-0768-4BB4-8BC9-78A1F98422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104143-4606-4C14-B7F7-2EDEFF40AD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4E255-5998-4D2A-90B0-7420F77CD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29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28DB0-09F6-4366-A211-0FA9A757C8BD}" type="datetimeFigureOut">
              <a:rPr lang="en-US" noProof="0" smtClean="0"/>
              <a:t>12/20/2022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CE8F5-1341-475C-BF40-2E24D91E8058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geinfogeek.com/revision-test-taking-tips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4"/>
                </a:solidFill>
              </a:rPr>
              <a:t>If you’re unsure if the charting method may be suitable for you, consider using it when you are reviewing your notes.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>
                    <a:lumMod val="90000"/>
                  </a:schemeClr>
                </a:solidFill>
              </a:rPr>
              <a:t>not only helps you to become clearer with your understanding but shifts your knowledge from your short-term to your long-term memory, too.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>
                    <a:lumMod val="90000"/>
                  </a:schemeClr>
                </a:solidFill>
              </a:rPr>
              <a:t>not only helps you to become clearer with your understanding but shifts your knowledge from your short-term to your long-term memory, too.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Also puts things in a generally logical order, so it is easy to create comparisons and relationships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29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27078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5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Review your notes within the </a:t>
            </a:r>
            <a:r>
              <a:rPr lang="en-US" sz="1200" b="1" u="sng" dirty="0">
                <a:solidFill>
                  <a:schemeClr val="accent5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first 24 hours </a:t>
            </a:r>
            <a:r>
              <a:rPr lang="en-US" sz="1200" b="1" dirty="0">
                <a:solidFill>
                  <a:schemeClr val="accent5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after your lecture. This cements everything you heard and learned in your brain, so it won’t fall out of your head later.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Review a small portion of your notes every day. 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Don’t try to cram before your test.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 Reviewing over a long period time ensures that what you’ve learned will stick and improve your recall.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accent5"/>
              </a:solidFill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30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8640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7802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72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b3cc7dc6d0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b3cc7dc6d0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36294" indent="-304792" algn="l" defTabSz="1219170">
              <a:buSzPts val="1700"/>
              <a:buFont typeface="+mj-lt"/>
              <a:buAutoNum type="arabicPeriod"/>
            </a:pPr>
            <a:r>
              <a:rPr lang="en-US" sz="1200" dirty="0"/>
              <a:t>First , divide your page into </a:t>
            </a:r>
            <a:r>
              <a:rPr lang="en-US" sz="1200" b="1" u="sng" dirty="0">
                <a:solidFill>
                  <a:schemeClr val="accent1">
                    <a:lumMod val="75000"/>
                  </a:schemeClr>
                </a:solidFill>
              </a:rPr>
              <a:t>three columns</a:t>
            </a:r>
            <a:r>
              <a:rPr lang="en-US" sz="1200" dirty="0"/>
              <a:t>. </a:t>
            </a:r>
          </a:p>
          <a:p>
            <a:pPr marL="1036294" indent="-304792" algn="l" defTabSz="1219170">
              <a:buSzPts val="1700"/>
              <a:buFont typeface="+mj-lt"/>
              <a:buAutoNum type="arabicPeriod"/>
            </a:pPr>
            <a:r>
              <a:rPr lang="en-US" sz="1200" dirty="0"/>
              <a:t>Make the column on the </a:t>
            </a:r>
            <a:r>
              <a:rPr lang="en-US" sz="1200" b="1" u="sng" dirty="0">
                <a:solidFill>
                  <a:schemeClr val="accent1">
                    <a:lumMod val="75000"/>
                  </a:schemeClr>
                </a:solidFill>
              </a:rPr>
              <a:t>right side of the page larger</a:t>
            </a:r>
            <a:r>
              <a:rPr lang="en-US" sz="1200" dirty="0"/>
              <a:t>. This is where you will take your notes.</a:t>
            </a:r>
          </a:p>
          <a:p>
            <a:pPr marL="1036294" indent="-304792" algn="l" defTabSz="1219170">
              <a:buSzPts val="1700"/>
              <a:buFont typeface="+mj-lt"/>
              <a:buAutoNum type="arabicPeriod"/>
            </a:pPr>
            <a:r>
              <a:rPr lang="en-US" sz="1200" dirty="0"/>
              <a:t>Include a </a:t>
            </a:r>
            <a:r>
              <a:rPr lang="en-US" sz="1200" b="1" u="sng" dirty="0">
                <a:solidFill>
                  <a:schemeClr val="accent1">
                    <a:lumMod val="75000"/>
                  </a:schemeClr>
                </a:solidFill>
              </a:rPr>
              <a:t>smaller column on the left side </a:t>
            </a:r>
            <a:r>
              <a:rPr lang="en-US" sz="1200" dirty="0"/>
              <a:t>of the page. This will be for any questions you formulate. </a:t>
            </a:r>
          </a:p>
          <a:p>
            <a:pPr marL="1036294" indent="-304792" algn="l" defTabSz="1219170">
              <a:buSzPts val="1700"/>
              <a:buFont typeface="+mj-lt"/>
              <a:buAutoNum type="arabicPeriod"/>
            </a:pPr>
            <a:r>
              <a:rPr lang="en-US" sz="1200" dirty="0"/>
              <a:t>Make a small row at the bottom of the page. This section will be used to summarize your notes. You may want to </a:t>
            </a:r>
            <a:r>
              <a:rPr lang="en-US" sz="1200" b="1" u="sng" dirty="0">
                <a:solidFill>
                  <a:schemeClr val="accent1">
                    <a:lumMod val="75000"/>
                  </a:schemeClr>
                </a:solidFill>
              </a:rPr>
              <a:t>highlight important key points </a:t>
            </a:r>
            <a:r>
              <a:rPr lang="en-US" sz="1200" dirty="0"/>
              <a:t>in your notes section; then copy those notes to the bottom row as your summary. </a:t>
            </a:r>
          </a:p>
          <a:p>
            <a:pPr marL="1036294" indent="-304792" defTabSz="1219170">
              <a:buSzPts val="1700"/>
              <a:buFont typeface="+mj-lt"/>
              <a:buAutoNum type="arabicPeriod"/>
            </a:pPr>
            <a:r>
              <a:rPr lang="en-US" sz="1400" dirty="0"/>
              <a:t>Complete the last column </a:t>
            </a:r>
            <a:r>
              <a:rPr lang="en-US" sz="1400" b="1" u="sng" dirty="0">
                <a:solidFill>
                  <a:schemeClr val="accent1">
                    <a:lumMod val="75000"/>
                  </a:schemeClr>
                </a:solidFill>
              </a:rPr>
              <a:t>after class</a:t>
            </a:r>
            <a:r>
              <a:rPr lang="en-US" sz="1400" dirty="0"/>
              <a:t>, or later in the day to help recall important information from your lesson.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6769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000000"/>
                </a:solidFill>
                <a:latin typeface="Century Gothic" panose="020B0502020202020204"/>
                <a:ea typeface="Calibri" panose="020F0502020204030204" pitchFamily="34" charset="0"/>
                <a:cs typeface="Segoe UI" panose="020B0502040204020203" pitchFamily="34" charset="0"/>
              </a:rPr>
              <a:t>Especially u</a:t>
            </a:r>
            <a:r>
              <a:rPr lang="en-US" sz="1200" b="1" dirty="0">
                <a:ea typeface="Calibri" panose="020F0502020204030204" pitchFamily="34" charset="0"/>
                <a:cs typeface="Segoe UI" panose="020B0502040204020203" pitchFamily="34" charset="0"/>
              </a:rPr>
              <a:t>seful when taking notes from a textbook or reading because if you are reading critically, you know what is coming next and can organize your brainstorm/mind map accordingly</a:t>
            </a:r>
          </a:p>
          <a:p>
            <a:pPr marL="380990" indent="-380990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Begin in the middle of a sheet of paper.</a:t>
            </a:r>
          </a:p>
          <a:p>
            <a:pPr marL="380990" indent="-380990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en-US" sz="1200" b="1" dirty="0">
                <a:ea typeface="Calibri" panose="020F0502020204030204" pitchFamily="34" charset="0"/>
                <a:cs typeface="Segoe UI" panose="020B0502040204020203" pitchFamily="34" charset="0"/>
              </a:rPr>
              <a:t>Determine the main subject or topic. Write this title in the center of the page with a circle around it. </a:t>
            </a:r>
          </a:p>
          <a:p>
            <a:pPr marL="380990" indent="-380990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As major facts (subheadings) are presented that relate to the main subject/topic, draw lines out from the circle and label.</a:t>
            </a:r>
          </a:p>
          <a:p>
            <a:pPr marL="380990" indent="-380990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 additional facts are presented that relate to each subheading, draw these lines, linked to appropriate major fact and label.</a:t>
            </a:r>
          </a:p>
          <a:p>
            <a:pPr marL="0" indent="0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None/>
            </a:pPr>
            <a:endParaRPr lang="en-US" sz="12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25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55340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b3cc7dc6d0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b3cc7dc6d0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Use the space around the edge of the paper to pose questions or </a:t>
            </a:r>
            <a:r>
              <a:rPr lang="en-US" sz="1200" b="0" dirty="0">
                <a:solidFill>
                  <a:schemeClr val="accent3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Segoe UI" panose="020B0502040204020203" pitchFamily="34" charset="0"/>
              </a:rPr>
              <a:t>to clarify any points you think are vague or confusing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/>
                </a:solidFill>
              </a:rPr>
              <a:t>You can also use different </a:t>
            </a:r>
            <a:r>
              <a:rPr lang="en-US" sz="1200" b="0" dirty="0" err="1">
                <a:solidFill>
                  <a:schemeClr val="accent1"/>
                </a:solidFill>
              </a:rPr>
              <a:t>coloured</a:t>
            </a:r>
            <a:r>
              <a:rPr lang="en-US" sz="1200" b="0" dirty="0">
                <a:solidFill>
                  <a:schemeClr val="accent1"/>
                </a:solidFill>
              </a:rPr>
              <a:t> lines to connect different thoughts.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accent3">
                  <a:lumMod val="75000"/>
                </a:schemeClr>
              </a:solidFill>
              <a:effectLst/>
              <a:latin typeface="+mn-lt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0083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9612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15708" y="213496"/>
            <a:ext cx="7432898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641" y="4586626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535B06-700B-4A37-8A83-1D885D44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42" y="3323857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000"/>
              </a:lnSpc>
            </a:pPr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42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2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200" b="1" noProof="0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485" y="3632265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0"/>
            <a:ext cx="5604848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ts val="5000"/>
              </a:lnSpc>
            </a:pPr>
            <a:r>
              <a:rPr lang="en-US" noProof="0"/>
              <a:t>Click to edit the title</a:t>
            </a:r>
          </a:p>
        </p:txBody>
      </p:sp>
    </p:spTree>
    <p:extLst>
      <p:ext uri="{BB962C8B-B14F-4D97-AF65-F5344CB8AC3E}">
        <p14:creationId xmlns:p14="http://schemas.microsoft.com/office/powerpoint/2010/main" val="4093338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9C3581-88FF-4CB7-80D8-F6795890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75" y="559677"/>
            <a:ext cx="10862677" cy="44628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4DE22DC-BFBD-44E8-ACA3-2FFC79B33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8664" y="1620001"/>
            <a:ext cx="5183188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/>
            <a:r>
              <a:rPr lang="en-US" noProof="0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B78DF41-83C0-402D-A6FA-65C0A1340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8664" y="1980001"/>
            <a:ext cx="5183188" cy="3996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24CA47E-E93D-4B88-8ED8-479E179E2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175" y="1681163"/>
            <a:ext cx="5157787" cy="29883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2BAE2D3-BC98-4332-89BD-DAF0A9B0C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175" y="1980001"/>
            <a:ext cx="5157787" cy="3996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807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A7081-42C5-4F4E-8A26-E7788CCF4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75" y="1620000"/>
            <a:ext cx="10862678" cy="39323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222ADA-F642-4B0C-8E82-2232F9AAA0C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6BB82-F0DB-4692-B243-3FF97C328C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49250B9-5CE4-410F-BED3-0E76DFB87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8772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620000"/>
            <a:ext cx="5148000" cy="45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3852" y="1620000"/>
            <a:ext cx="5148000" cy="45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F0ACB5-CFFF-46E7-91B8-955BE6D0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59544-E6F5-48F9-AF27-3F98FCD506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0565E-B437-4A85-BDF7-2D484A3222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BFD01D-1D5A-46C6-890D-6A982C957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D7A7B44-0EE9-425C-A921-47E3D0C47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726228B-0CE6-4F89-8C5B-9F5C26D6F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457201"/>
            <a:ext cx="6172200" cy="5408612"/>
          </a:xfrm>
          <a:prstGeom prst="roundRect">
            <a:avLst>
              <a:gd name="adj" fmla="val 2093"/>
            </a:avLst>
          </a:prstGeom>
          <a:solidFill>
            <a:schemeClr val="bg1">
              <a:lumMod val="95000"/>
            </a:schemeClr>
          </a:solidFill>
          <a:ln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2880" tIns="182880" rIns="182880" bIns="182880" rtlCol="0">
            <a:noAutofit/>
          </a:bodyPr>
          <a:lstStyle>
            <a:lvl1pPr>
              <a:defRPr lang="en-US" sz="2800"/>
            </a:lvl1pPr>
            <a:lvl2pPr>
              <a:defRPr lang="en-US" sz="2400"/>
            </a:lvl2pPr>
            <a:lvl3pPr>
              <a:defRPr lang="en-US" sz="2000"/>
            </a:lvl3pPr>
            <a:lvl4pPr>
              <a:defRPr lang="en-US" sz="1800"/>
            </a:lvl4pPr>
            <a:lvl5pPr>
              <a:defRPr lang="en-US"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3322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A500BA0-B4DD-4EC6-9AD5-27213FD28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rot="240000">
            <a:off x="5183188" y="987425"/>
            <a:ext cx="6172200" cy="4873625"/>
          </a:xfrm>
          <a:prstGeom prst="roundRect">
            <a:avLst>
              <a:gd name="adj" fmla="val 2434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CFB433-19A9-401B-B96F-E5C603D00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08A626A-72C6-4FFB-BD49-57B328943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2622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42C0C6-4CB5-4665-8690-7C84074CD8E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F2B27-F531-4FBF-A3BD-CFDF42639B2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D13AF2-9CA2-4C53-80E8-FAB678700D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B5FD8C-1D0F-41BE-9B9C-587153A509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46637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882367" y="173024"/>
            <a:ext cx="9698400" cy="114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1882367" y="1717275"/>
            <a:ext cx="9698400" cy="436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205845" y="3387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44068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1882367" y="173024"/>
            <a:ext cx="9698400" cy="114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1883967" y="1717267"/>
            <a:ext cx="4707600" cy="43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874835" y="1717267"/>
            <a:ext cx="4707600" cy="43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05845" y="3387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5807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2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200" b="1" noProof="0">
              <a:solidFill>
                <a:schemeClr val="accent1"/>
              </a:solidFill>
            </a:endParaRP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3F41E444-1F38-4D21-BAE3-53F28EBD4D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225446">
            <a:off x="6604396" y="788178"/>
            <a:ext cx="4607127" cy="482036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0"/>
            <a:ext cx="5198117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ts val="5000"/>
              </a:lnSpc>
            </a:pPr>
            <a:r>
              <a:rPr lang="en-US" noProof="0"/>
              <a:t>Click to edit the title</a:t>
            </a: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A0E7B487-9930-4951-BC4D-BBC8DF9B0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112485" y="3632265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ZA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485" y="3632265"/>
            <a:ext cx="3598000" cy="1233073"/>
          </a:xfrm>
          <a:prstGeom prst="roundRect">
            <a:avLst>
              <a:gd name="adj" fmla="val 6368"/>
            </a:avLst>
          </a:prstGeom>
          <a:noFill/>
          <a:ln>
            <a:noFill/>
          </a:ln>
          <a:scene3d>
            <a:camera prst="isometricOffAxis1Right"/>
            <a:lightRig rig="flat" dir="t"/>
          </a:scene3d>
          <a:sp3d extrusionH="247650"/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2023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620000"/>
            <a:ext cx="5148000" cy="4356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03EF97-5A7B-4D21-A014-2B8E53B47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06CF60C-B2FF-4A38-8FB8-CDC6580370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080000"/>
            <a:ext cx="10862677" cy="360362"/>
          </a:xfrm>
        </p:spPr>
        <p:txBody>
          <a:bodyPr/>
          <a:lstStyle>
            <a:lvl1pPr marL="0" indent="0">
              <a:buNone/>
              <a:defRPr sz="21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9A1A82E-C455-4D62-87AD-072BAD71D3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25446">
            <a:off x="6642497" y="1447602"/>
            <a:ext cx="4607127" cy="4382149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3852" y="1620000"/>
            <a:ext cx="5148000" cy="4356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B24F2-8611-4CED-82E6-B39DDE5F317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4960E-2D2E-4839-BD7C-0F8AD25C390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7B594B1-88C5-456F-90A0-0086239D8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78289026-6917-4978-A472-F15BCDEC8F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080000"/>
            <a:ext cx="10862677" cy="360362"/>
          </a:xfrm>
        </p:spPr>
        <p:txBody>
          <a:bodyPr/>
          <a:lstStyle>
            <a:lvl1pPr marL="0" indent="0">
              <a:buNone/>
              <a:defRPr sz="21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5A196955-8F7D-4C32-97DE-AEF0368A4F7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-240000">
            <a:off x="815176" y="1653000"/>
            <a:ext cx="4188297" cy="3983772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</p:spTree>
    <p:extLst>
      <p:ext uri="{BB962C8B-B14F-4D97-AF65-F5344CB8AC3E}">
        <p14:creationId xmlns:p14="http://schemas.microsoft.com/office/powerpoint/2010/main" val="90023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980000"/>
            <a:ext cx="5148000" cy="3996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Left Header">
            <a:extLst>
              <a:ext uri="{FF2B5EF4-FFF2-40B4-BE49-F238E27FC236}">
                <a16:creationId xmlns:a16="http://schemas.microsoft.com/office/drawing/2014/main" id="{2241B0A0-0033-49FF-89B8-142165C8E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620000"/>
            <a:ext cx="5148000" cy="3600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noProof="0"/>
              <a:t>Compare A</a:t>
            </a:r>
          </a:p>
        </p:txBody>
      </p:sp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3852" y="1980000"/>
            <a:ext cx="5148000" cy="3996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Right Header">
            <a:extLst>
              <a:ext uri="{FF2B5EF4-FFF2-40B4-BE49-F238E27FC236}">
                <a16:creationId xmlns:a16="http://schemas.microsoft.com/office/drawing/2014/main" id="{069A9930-1B94-49BC-B4A6-B597F155D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3852" y="1620000"/>
            <a:ext cx="5148000" cy="3600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noProof="0"/>
              <a:t>Compare B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9C3581-88FF-4CB7-80D8-F6795890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62C7CD9-CB55-4F70-A744-4CE7E989B7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175" y="1080000"/>
            <a:ext cx="10862677" cy="360362"/>
          </a:xfrm>
        </p:spPr>
        <p:txBody>
          <a:bodyPr/>
          <a:lstStyle>
            <a:lvl1pPr marL="0" indent="0">
              <a:buNone/>
              <a:defRPr sz="21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C61D064C-E3B6-4083-AA82-86B9597F64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2945" y="272371"/>
            <a:ext cx="11587723" cy="5858250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6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  <p:sp>
        <p:nvSpPr>
          <p:cNvPr id="10" name="Caption">
            <a:extLst>
              <a:ext uri="{FF2B5EF4-FFF2-40B4-BE49-F238E27FC236}">
                <a16:creationId xmlns:a16="http://schemas.microsoft.com/office/drawing/2014/main" id="{5A70EA03-FE8B-434C-B782-91A7B9C7F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6" y="4969340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6C7D9D-14F8-439B-BF3A-4FD92655ED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D56683-8CB5-4968-8A12-08636FD59A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18DE12-A339-47CE-B9C6-FC45309B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302400" y="273600"/>
            <a:ext cx="11588400" cy="5857200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Your Video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6" y="4969340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2CB348-8257-4D28-BE24-32B39A1B7D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8A99D-8979-4FE1-BF8C-295F11174C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C18D6B-CE70-4DA0-9030-0A2B9A3B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5006" y="213496"/>
            <a:ext cx="11703600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1731" y="3817743"/>
            <a:ext cx="3253153" cy="1543717"/>
          </a:xfrm>
          <a:prstGeom prst="roundRect">
            <a:avLst>
              <a:gd name="adj" fmla="val 4701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/>
            <a:r>
              <a:rPr lang="en-US" noProof="0"/>
              <a:t>Name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4B21DA0-507D-4272-B364-60352FA5AE0D}"/>
              </a:ext>
            </a:extLst>
          </p:cNvPr>
          <p:cNvSpPr/>
          <p:nvPr userDrawn="1"/>
        </p:nvSpPr>
        <p:spPr>
          <a:xfrm>
            <a:off x="571500" y="6286500"/>
            <a:ext cx="1562100" cy="572206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39FA77-7C02-48DF-9C68-79BA2D1A13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2097" y="4371921"/>
            <a:ext cx="3252787" cy="782252"/>
          </a:xfrm>
          <a:noFill/>
          <a:scene3d>
            <a:camera prst="isometricOffAxis1Right"/>
            <a:lightRig rig="flat" dir="t"/>
          </a:scene3d>
          <a:sp3d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1400" dirty="0">
                <a:solidFill>
                  <a:schemeClr val="bg1"/>
                </a:solidFill>
              </a:defRPr>
            </a:lvl1pPr>
          </a:lstStyle>
          <a:p>
            <a:pPr marL="263525" lvl="0" indent="-263525"/>
            <a:r>
              <a:rPr lang="en-US" noProof="0"/>
              <a:t>Contact Number or Email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659773"/>
            <a:ext cx="3717377" cy="1543717"/>
          </a:xfrm>
          <a:prstGeom prst="roundRect">
            <a:avLst>
              <a:gd name="adj" fmla="val 1885"/>
            </a:avLst>
          </a:prstGeo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000"/>
              </a:lnSpc>
            </a:pPr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679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1078539" y="6474397"/>
            <a:ext cx="1113461" cy="384309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0606" y="2140284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535B06-700B-4A37-8A83-1D885D44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07" y="877515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B15AB5F-4F50-4427-AD6F-D870D575D303}"/>
              </a:ext>
            </a:extLst>
          </p:cNvPr>
          <p:cNvGrpSpPr/>
          <p:nvPr userDrawn="1"/>
        </p:nvGrpSpPr>
        <p:grpSpPr>
          <a:xfrm>
            <a:off x="6888809" y="4628501"/>
            <a:ext cx="5061352" cy="1759505"/>
            <a:chOff x="8728670" y="6273383"/>
            <a:chExt cx="1239937" cy="431046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597A289-B414-421D-BD3A-05652611BC93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AD8FE81-CB3D-4D42-8E26-D7AF691788C3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46A888-4674-484D-A97F-58AB03263F01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29A39E-2FCE-4AC1-B6BF-3F17214A82E8}"/>
              </a:ext>
            </a:extLst>
          </p:cNvPr>
          <p:cNvGrpSpPr/>
          <p:nvPr userDrawn="1"/>
        </p:nvGrpSpPr>
        <p:grpSpPr>
          <a:xfrm>
            <a:off x="6802319" y="4782072"/>
            <a:ext cx="5061352" cy="1759505"/>
            <a:chOff x="8642180" y="6426954"/>
            <a:chExt cx="1239937" cy="43104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8D1DAD7-3F8B-49E7-84AB-D4C11FE93AB1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2B2A9C-E88E-45A9-B34C-EB1FF1122DA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5826EAE-8715-4A15-A3B8-C1EC170BBCD2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1C13A3B-158A-4034-8CFE-21E36AAF029D}"/>
              </a:ext>
            </a:extLst>
          </p:cNvPr>
          <p:cNvGrpSpPr/>
          <p:nvPr userDrawn="1"/>
        </p:nvGrpSpPr>
        <p:grpSpPr>
          <a:xfrm flipH="1">
            <a:off x="6447933" y="4224476"/>
            <a:ext cx="5615658" cy="2493711"/>
            <a:chOff x="9383123" y="5395138"/>
            <a:chExt cx="1033607" cy="458987"/>
          </a:xfrm>
        </p:grpSpPr>
        <p:sp>
          <p:nvSpPr>
            <p:cNvPr id="37" name="Star: 4 Points 36">
              <a:extLst>
                <a:ext uri="{FF2B5EF4-FFF2-40B4-BE49-F238E27FC236}">
                  <a16:creationId xmlns:a16="http://schemas.microsoft.com/office/drawing/2014/main" id="{769320C8-8F90-42EE-A2A9-8E01D8079922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AEC5EDA-C3E8-49E4-A0B4-B01B44B8EFE5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39" name="Star: 4 Points 38">
              <a:extLst>
                <a:ext uri="{FF2B5EF4-FFF2-40B4-BE49-F238E27FC236}">
                  <a16:creationId xmlns:a16="http://schemas.microsoft.com/office/drawing/2014/main" id="{1B328F5D-47A9-41D3-8E16-FF8AF36B9CB4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99630BE-B4B4-4A70-9B0C-37FCB15AF160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6E5D1C0-27CB-47A0-B30F-63E54596729A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DA80EBF-B597-4747-988B-A32BD4AC8723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FD17105-35E3-4EF9-992F-0670DCB76D83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4" name="Star: 4 Points 43">
              <a:extLst>
                <a:ext uri="{FF2B5EF4-FFF2-40B4-BE49-F238E27FC236}">
                  <a16:creationId xmlns:a16="http://schemas.microsoft.com/office/drawing/2014/main" id="{DE363C40-0EFB-49A3-9021-ABE62BF01B3D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259F1B0-7C60-4369-A792-90619BC323BB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82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0CBD56-9D84-49AF-8EB1-7EFF2ED45ABA}"/>
              </a:ext>
            </a:extLst>
          </p:cNvPr>
          <p:cNvSpPr/>
          <p:nvPr userDrawn="1"/>
        </p:nvSpPr>
        <p:spPr>
          <a:xfrm>
            <a:off x="37727" y="126803"/>
            <a:ext cx="12116546" cy="6143119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0" tIns="0" rIns="0" bIns="0" rtlCol="0" anchor="ctr"/>
          <a:lstStyle/>
          <a:p>
            <a:pPr algn="ctr"/>
            <a:endParaRPr lang="en-US" sz="1200" b="1" dirty="0">
              <a:solidFill>
                <a:srgbClr val="093C7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B4A583-1249-4DF2-9D72-19A0338D9084}"/>
              </a:ext>
            </a:extLst>
          </p:cNvPr>
          <p:cNvSpPr/>
          <p:nvPr userDrawn="1"/>
        </p:nvSpPr>
        <p:spPr>
          <a:xfrm>
            <a:off x="245006" y="213496"/>
            <a:ext cx="11701988" cy="5969731"/>
          </a:xfrm>
          <a:prstGeom prst="roundRect">
            <a:avLst>
              <a:gd name="adj" fmla="val 1137"/>
            </a:avLst>
          </a:prstGeom>
          <a:solidFill>
            <a:schemeClr val="bg1"/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accent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25D23A-F185-4BD8-99E6-565B0BBFE9F3}"/>
              </a:ext>
            </a:extLst>
          </p:cNvPr>
          <p:cNvGrpSpPr/>
          <p:nvPr userDrawn="1"/>
        </p:nvGrpSpPr>
        <p:grpSpPr>
          <a:xfrm>
            <a:off x="8728670" y="6273383"/>
            <a:ext cx="1239937" cy="431046"/>
            <a:chOff x="8728670" y="6273383"/>
            <a:chExt cx="1239937" cy="43104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C45A64A-9BCB-443A-9AB8-94DC2A544ADB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28F136C-E09B-4382-8492-A8B05C90A242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0B4077F-335A-45BC-9937-9FCD6E16B0A6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CF1B0-F369-4CEE-87D9-7AE6395110ED}"/>
              </a:ext>
            </a:extLst>
          </p:cNvPr>
          <p:cNvGrpSpPr/>
          <p:nvPr userDrawn="1"/>
        </p:nvGrpSpPr>
        <p:grpSpPr>
          <a:xfrm>
            <a:off x="8642180" y="6426954"/>
            <a:ext cx="1239937" cy="431046"/>
            <a:chOff x="8642180" y="6426954"/>
            <a:chExt cx="1239937" cy="43104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FF8C544-8C01-4214-A6D5-78B036DDB783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31249C5-9BDE-4C6D-836B-F1D2A843114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F30E73C-163D-4954-9B40-8B9B5957D8C7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5A1FE4-8465-4C23-8CC2-35C962CC4A91}"/>
              </a:ext>
            </a:extLst>
          </p:cNvPr>
          <p:cNvSpPr/>
          <p:nvPr userDrawn="1"/>
        </p:nvSpPr>
        <p:spPr>
          <a:xfrm>
            <a:off x="0" y="5767565"/>
            <a:ext cx="1704148" cy="1091142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E716283-43D3-4AD8-AE49-2F849EA75420}"/>
              </a:ext>
            </a:extLst>
          </p:cNvPr>
          <p:cNvSpPr/>
          <p:nvPr userDrawn="1"/>
        </p:nvSpPr>
        <p:spPr>
          <a:xfrm>
            <a:off x="8418120" y="5962136"/>
            <a:ext cx="2597641" cy="896571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590071" y="6366107"/>
            <a:ext cx="464400" cy="414000"/>
          </a:xfrm>
          <a:prstGeom prst="round2Diag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lIns="0" tIns="0" rIns="0" bIns="0" anchor="ctr"/>
          <a:lstStyle>
            <a:lvl1pPr>
              <a:defRPr lang="en-ZA" b="1" smtClean="0">
                <a:solidFill>
                  <a:srgbClr val="093C71"/>
                </a:solidFill>
              </a:defRPr>
            </a:lvl1pPr>
          </a:lstStyle>
          <a:p>
            <a:pPr algn="ctr"/>
            <a:fld id="{058DB212-BFA2-403F-85EF-DFD3FF6D973A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17F4A1C-7391-4BD8-BD3D-CBF939D7D8BC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9A440CA-01DA-4BC0-A847-A34BF3424846}"/>
              </a:ext>
            </a:extLst>
          </p:cNvPr>
          <p:cNvGrpSpPr/>
          <p:nvPr userDrawn="1"/>
        </p:nvGrpSpPr>
        <p:grpSpPr>
          <a:xfrm flipH="1">
            <a:off x="8411956" y="6094197"/>
            <a:ext cx="1375732" cy="610913"/>
            <a:chOff x="9383123" y="5395138"/>
            <a:chExt cx="1033607" cy="458987"/>
          </a:xfrm>
        </p:grpSpPr>
        <p:sp>
          <p:nvSpPr>
            <p:cNvPr id="24" name="Star: 4 Points 23">
              <a:extLst>
                <a:ext uri="{FF2B5EF4-FFF2-40B4-BE49-F238E27FC236}">
                  <a16:creationId xmlns:a16="http://schemas.microsoft.com/office/drawing/2014/main" id="{D3431C64-7776-45DB-83ED-15BC9C659E19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5FAEDD7-76AD-4708-8E7A-2C997302FA03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6" name="Star: 4 Points 25">
              <a:extLst>
                <a:ext uri="{FF2B5EF4-FFF2-40B4-BE49-F238E27FC236}">
                  <a16:creationId xmlns:a16="http://schemas.microsoft.com/office/drawing/2014/main" id="{46D34953-6EC1-42DA-8FD4-32F3F34E6445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F9E5C4E-3AE1-4820-83D7-6B70A6EFE348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D50A98D-CC10-4A93-8540-D05875C47CB8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022A217-8256-4458-A53F-5C84E6AC4937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A6D9DA0-F1F0-4A4D-ABD0-B3A494AFCDD0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1" name="Star: 4 Points 30">
              <a:extLst>
                <a:ext uri="{FF2B5EF4-FFF2-40B4-BE49-F238E27FC236}">
                  <a16:creationId xmlns:a16="http://schemas.microsoft.com/office/drawing/2014/main" id="{B15996FA-B4C4-4701-9999-672BEDEDC313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D211178-F62A-49D4-A271-4287AD4FFC85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09AB21E-1779-462B-85E3-931F25C14054}"/>
              </a:ext>
            </a:extLst>
          </p:cNvPr>
          <p:cNvSpPr txBox="1"/>
          <p:nvPr userDrawn="1"/>
        </p:nvSpPr>
        <p:spPr>
          <a:xfrm>
            <a:off x="9805171" y="6392005"/>
            <a:ext cx="1716681" cy="343154"/>
          </a:xfrm>
          <a:custGeom>
            <a:avLst/>
            <a:gdLst>
              <a:gd name="connsiteX0" fmla="*/ 0 w 1528648"/>
              <a:gd name="connsiteY0" fmla="*/ 0 h 311958"/>
              <a:gd name="connsiteX1" fmla="*/ 1528648 w 1528648"/>
              <a:gd name="connsiteY1" fmla="*/ 0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0 w 1528648"/>
              <a:gd name="connsiteY0" fmla="*/ 0 h 311958"/>
              <a:gd name="connsiteX1" fmla="*/ 1526744 w 1528648"/>
              <a:gd name="connsiteY1" fmla="*/ 25328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31971 w 1560619"/>
              <a:gd name="connsiteY0" fmla="*/ 0 h 311958"/>
              <a:gd name="connsiteX1" fmla="*/ 1558715 w 1560619"/>
              <a:gd name="connsiteY1" fmla="*/ 25328 h 311958"/>
              <a:gd name="connsiteX2" fmla="*/ 1560619 w 1560619"/>
              <a:gd name="connsiteY2" fmla="*/ 311958 h 311958"/>
              <a:gd name="connsiteX3" fmla="*/ 0 w 1560619"/>
              <a:gd name="connsiteY3" fmla="*/ 271347 h 311958"/>
              <a:gd name="connsiteX4" fmla="*/ 31971 w 1560619"/>
              <a:gd name="connsiteY4" fmla="*/ 0 h 31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0619" h="311958">
                <a:moveTo>
                  <a:pt x="31971" y="0"/>
                </a:moveTo>
                <a:lnTo>
                  <a:pt x="1558715" y="25328"/>
                </a:lnTo>
                <a:cubicBezTo>
                  <a:pt x="1559350" y="120871"/>
                  <a:pt x="1559984" y="216415"/>
                  <a:pt x="1560619" y="311958"/>
                </a:cubicBezTo>
                <a:lnTo>
                  <a:pt x="0" y="271347"/>
                </a:lnTo>
                <a:lnTo>
                  <a:pt x="31971" y="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>
            <a:outerShdw dist="25400" dir="2700000" algn="tl" rotWithShape="0">
              <a:schemeClr val="tx1"/>
            </a:outerShdw>
          </a:effectLst>
        </p:spPr>
        <p:txBody>
          <a:bodyPr vert="horz" lIns="0" tIns="0" rIns="0" bIns="0" rtlCol="0" anchor="ctr"/>
          <a:lstStyle>
            <a:defPPr>
              <a:defRPr lang="en-US"/>
            </a:defPPr>
            <a:lvl1pPr algn="ctr">
              <a:defRPr sz="1200" b="1">
                <a:solidFill>
                  <a:srgbClr val="093C71"/>
                </a:solidFill>
              </a:defRPr>
            </a:lvl1pPr>
          </a:lstStyle>
          <a:p>
            <a:r>
              <a:rPr lang="en-US" noProof="1"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+mn-lt"/>
                <a:cs typeface="Courier New" panose="02070309020205020404" pitchFamily="49" charset="0"/>
              </a:rPr>
              <a:t>Jens Martensson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59175" y="559677"/>
            <a:ext cx="10862677" cy="44628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59174" y="1260000"/>
            <a:ext cx="10862677" cy="44768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52483" y="6414220"/>
            <a:ext cx="4114800" cy="249385"/>
          </a:xfrm>
          <a:prstGeom prst="roundRect">
            <a:avLst>
              <a:gd name="adj" fmla="val 1666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72000" tIns="0" rIns="0" bIns="0" rtlCol="0" anchor="ctr"/>
          <a:lstStyle>
            <a:lvl1pPr>
              <a:defRPr lang="en-ZA" sz="900" b="0" smtClean="0">
                <a:solidFill>
                  <a:srgbClr val="093C71"/>
                </a:solidFill>
              </a:defRPr>
            </a:lvl1pPr>
          </a:lstStyle>
          <a:p>
            <a:r>
              <a:rPr lang="en-US" dirty="0"/>
              <a:t>Insert a Footer</a:t>
            </a:r>
          </a:p>
        </p:txBody>
      </p:sp>
    </p:spTree>
    <p:extLst>
      <p:ext uri="{BB962C8B-B14F-4D97-AF65-F5344CB8AC3E}">
        <p14:creationId xmlns:p14="http://schemas.microsoft.com/office/powerpoint/2010/main" val="31177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56" r:id="rId5"/>
    <p:sldLayoutId id="2147483660" r:id="rId6"/>
    <p:sldLayoutId id="2147483661" r:id="rId7"/>
    <p:sldLayoutId id="2147483663" r:id="rId8"/>
    <p:sldLayoutId id="2147483664" r:id="rId9"/>
    <p:sldLayoutId id="2147483665" r:id="rId10"/>
    <p:sldLayoutId id="2147483666" r:id="rId11"/>
    <p:sldLayoutId id="2147483650" r:id="rId12"/>
    <p:sldLayoutId id="2147483652" r:id="rId13"/>
    <p:sldLayoutId id="2147483667" r:id="rId14"/>
    <p:sldLayoutId id="2147483668" r:id="rId15"/>
    <p:sldLayoutId id="2147483654" r:id="rId16"/>
    <p:sldLayoutId id="2147483655" r:id="rId17"/>
    <p:sldLayoutId id="2147483670" r:id="rId18"/>
    <p:sldLayoutId id="2147483671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cmit.mit.edu/observation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geinfogeek.com/revision-test-taking-tip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immiehomeschoolmom/5166095282/in/photolist-b722uk-aq5JrA-8SvA9j-97sVna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tack of books" title="Stack of books">
            <a:extLst>
              <a:ext uri="{FF2B5EF4-FFF2-40B4-BE49-F238E27FC236}">
                <a16:creationId xmlns:a16="http://schemas.microsoft.com/office/drawing/2014/main" id="{2558B793-7BCF-4C70-BC5C-CDE5EECF8F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11824" y="732792"/>
            <a:ext cx="6844044" cy="5907619"/>
          </a:xfrm>
        </p:spPr>
      </p:pic>
      <p:sp>
        <p:nvSpPr>
          <p:cNvPr id="113" name="Title 112">
            <a:extLst>
              <a:ext uri="{FF2B5EF4-FFF2-40B4-BE49-F238E27FC236}">
                <a16:creationId xmlns:a16="http://schemas.microsoft.com/office/drawing/2014/main" id="{319822C1-B07D-4679-BE81-9319A6CF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4493" y="438827"/>
            <a:ext cx="6249625" cy="1610345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en-US" dirty="0">
                <a:solidFill>
                  <a:srgbClr val="093C71"/>
                </a:solidFill>
              </a:rPr>
              <a:t>Preparing for Exams at IONA 1</a:t>
            </a:r>
            <a:br>
              <a:rPr lang="en-US" dirty="0">
                <a:solidFill>
                  <a:srgbClr val="093C71"/>
                </a:solidFill>
              </a:rPr>
            </a:br>
            <a:endParaRPr lang="en-US" dirty="0">
              <a:solidFill>
                <a:srgbClr val="093C71"/>
              </a:solidFill>
            </a:endParaRPr>
          </a:p>
        </p:txBody>
      </p:sp>
      <p:pic>
        <p:nvPicPr>
          <p:cNvPr id="1026" name="Picture 2" descr="Iona Catholic Secondary School">
            <a:extLst>
              <a:ext uri="{FF2B5EF4-FFF2-40B4-BE49-F238E27FC236}">
                <a16:creationId xmlns:a16="http://schemas.microsoft.com/office/drawing/2014/main" id="{69495DC9-4E38-B17E-5592-DFF763F0A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28" y="1038233"/>
            <a:ext cx="1412122" cy="265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346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93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4C0F1B-59E8-4FC1-EEAD-6AF5DDA448FB}"/>
              </a:ext>
            </a:extLst>
          </p:cNvPr>
          <p:cNvSpPr txBox="1"/>
          <p:nvPr/>
        </p:nvSpPr>
        <p:spPr>
          <a:xfrm>
            <a:off x="708711" y="1835804"/>
            <a:ext cx="10881360" cy="830997"/>
          </a:xfrm>
          <a:prstGeom prst="rect">
            <a:avLst/>
          </a:prstGeom>
          <a:solidFill>
            <a:srgbClr val="093C71"/>
          </a:solidFill>
          <a:ln w="317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might be helpful to…</a:t>
            </a:r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CE2C32AC-501B-ACFD-58A1-9F355D97E6F7}"/>
              </a:ext>
            </a:extLst>
          </p:cNvPr>
          <p:cNvSpPr/>
          <p:nvPr/>
        </p:nvSpPr>
        <p:spPr>
          <a:xfrm>
            <a:off x="162560" y="168247"/>
            <a:ext cx="1645920" cy="1555797"/>
          </a:xfrm>
          <a:prstGeom prst="star5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84FBE-47B9-BA6B-64E9-C7D37A991F55}"/>
              </a:ext>
            </a:extLst>
          </p:cNvPr>
          <p:cNvSpPr txBox="1"/>
          <p:nvPr/>
        </p:nvSpPr>
        <p:spPr>
          <a:xfrm>
            <a:off x="434760" y="3429000"/>
            <a:ext cx="11757240" cy="1938992"/>
          </a:xfrm>
          <a:prstGeom prst="rect">
            <a:avLst/>
          </a:prstGeom>
          <a:solidFill>
            <a:srgbClr val="093C71"/>
          </a:solidFill>
          <a:ln w="31750">
            <a:noFill/>
          </a:ln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Set reminders to help you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keep to your study schedule. </a:t>
            </a:r>
          </a:p>
        </p:txBody>
      </p:sp>
    </p:spTree>
    <p:extLst>
      <p:ext uri="{BB962C8B-B14F-4D97-AF65-F5344CB8AC3E}">
        <p14:creationId xmlns:p14="http://schemas.microsoft.com/office/powerpoint/2010/main" val="1745379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0207" y="751728"/>
            <a:ext cx="7966793" cy="1153285"/>
          </a:xfrm>
        </p:spPr>
        <p:txBody>
          <a:bodyPr/>
          <a:lstStyle/>
          <a:p>
            <a:pPr>
              <a:lnSpc>
                <a:spcPts val="5500"/>
              </a:lnSpc>
            </a:pPr>
            <a:r>
              <a:rPr lang="en-US" sz="8000" dirty="0"/>
              <a:t>Distractions!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2900" y="4952988"/>
            <a:ext cx="4528093" cy="1233073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flat" dir="t"/>
          </a:scene3d>
          <a:sp3d extrusionH="247650"/>
        </p:spPr>
        <p:txBody>
          <a:bodyPr>
            <a:sp3d prstMaterial="powder"/>
          </a:bodyPr>
          <a:lstStyle/>
          <a:p>
            <a:r>
              <a:rPr lang="en-US" sz="4000" dirty="0">
                <a:solidFill>
                  <a:srgbClr val="00FF99"/>
                </a:solidFill>
              </a:rPr>
              <a:t>What Are Your Distractions?</a:t>
            </a:r>
            <a:endParaRPr lang="en-US" sz="4000" noProof="1">
              <a:solidFill>
                <a:srgbClr val="00FF99"/>
              </a:solidFill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9B96C06-3130-4B0A-B70E-A333D8DFDF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 rot="225446">
            <a:off x="2120868" y="2234040"/>
            <a:ext cx="10114590" cy="2223774"/>
          </a:xfrm>
          <a:prstGeom prst="roundRect">
            <a:avLst>
              <a:gd name="adj" fmla="val 0"/>
            </a:avLst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7C70C9-D09A-594E-1E83-EFB39C01F7A1}"/>
              </a:ext>
            </a:extLst>
          </p:cNvPr>
          <p:cNvSpPr/>
          <p:nvPr/>
        </p:nvSpPr>
        <p:spPr>
          <a:xfrm rot="21210554">
            <a:off x="1125665" y="4983350"/>
            <a:ext cx="3561141" cy="1489307"/>
          </a:xfrm>
          <a:prstGeom prst="rect">
            <a:avLst/>
          </a:prstGeom>
          <a:solidFill>
            <a:srgbClr val="AC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043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93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4C0F1B-59E8-4FC1-EEAD-6AF5DDA448FB}"/>
              </a:ext>
            </a:extLst>
          </p:cNvPr>
          <p:cNvSpPr txBox="1"/>
          <p:nvPr/>
        </p:nvSpPr>
        <p:spPr>
          <a:xfrm>
            <a:off x="655320" y="168247"/>
            <a:ext cx="10881360" cy="923330"/>
          </a:xfrm>
          <a:prstGeom prst="rect">
            <a:avLst/>
          </a:prstGeom>
          <a:solidFill>
            <a:srgbClr val="093C71"/>
          </a:solidFill>
          <a:ln w="317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Avoid 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Distractions</a:t>
            </a:r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CE2C32AC-501B-ACFD-58A1-9F355D97E6F7}"/>
              </a:ext>
            </a:extLst>
          </p:cNvPr>
          <p:cNvSpPr/>
          <p:nvPr/>
        </p:nvSpPr>
        <p:spPr>
          <a:xfrm>
            <a:off x="162560" y="168247"/>
            <a:ext cx="1645920" cy="1555797"/>
          </a:xfrm>
          <a:prstGeom prst="star5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84FBE-47B9-BA6B-64E9-C7D37A991F55}"/>
              </a:ext>
            </a:extLst>
          </p:cNvPr>
          <p:cNvSpPr txBox="1"/>
          <p:nvPr/>
        </p:nvSpPr>
        <p:spPr>
          <a:xfrm>
            <a:off x="434760" y="2191588"/>
            <a:ext cx="11757240" cy="3785652"/>
          </a:xfrm>
          <a:prstGeom prst="rect">
            <a:avLst/>
          </a:prstGeom>
          <a:solidFill>
            <a:srgbClr val="093C71"/>
          </a:solidFill>
          <a:ln w="31750">
            <a:noFill/>
          </a:ln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turn off devices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close tabs you are not using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only listen to music that helps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 to stay focused.   </a:t>
            </a:r>
          </a:p>
        </p:txBody>
      </p:sp>
    </p:spTree>
    <p:extLst>
      <p:ext uri="{BB962C8B-B14F-4D97-AF65-F5344CB8AC3E}">
        <p14:creationId xmlns:p14="http://schemas.microsoft.com/office/powerpoint/2010/main" val="4062007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93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4C0F1B-59E8-4FC1-EEAD-6AF5DDA448FB}"/>
              </a:ext>
            </a:extLst>
          </p:cNvPr>
          <p:cNvSpPr txBox="1"/>
          <p:nvPr/>
        </p:nvSpPr>
        <p:spPr>
          <a:xfrm>
            <a:off x="655320" y="168247"/>
            <a:ext cx="10881360" cy="923330"/>
          </a:xfrm>
          <a:prstGeom prst="rect">
            <a:avLst/>
          </a:prstGeom>
          <a:solidFill>
            <a:srgbClr val="093C71"/>
          </a:solidFill>
          <a:ln w="317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Avoid 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Distractions</a:t>
            </a:r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CE2C32AC-501B-ACFD-58A1-9F355D97E6F7}"/>
              </a:ext>
            </a:extLst>
          </p:cNvPr>
          <p:cNvSpPr/>
          <p:nvPr/>
        </p:nvSpPr>
        <p:spPr>
          <a:xfrm>
            <a:off x="162560" y="168247"/>
            <a:ext cx="1645920" cy="1555797"/>
          </a:xfrm>
          <a:prstGeom prst="star5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84FBE-47B9-BA6B-64E9-C7D37A991F55}"/>
              </a:ext>
            </a:extLst>
          </p:cNvPr>
          <p:cNvSpPr txBox="1"/>
          <p:nvPr/>
        </p:nvSpPr>
        <p:spPr>
          <a:xfrm>
            <a:off x="434760" y="2191588"/>
            <a:ext cx="11757240" cy="1938992"/>
          </a:xfrm>
          <a:prstGeom prst="rect">
            <a:avLst/>
          </a:prstGeom>
          <a:solidFill>
            <a:srgbClr val="093C71"/>
          </a:solidFill>
          <a:ln w="31750">
            <a:noFill/>
          </a:ln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find a place to work where you can be productive.</a:t>
            </a:r>
          </a:p>
        </p:txBody>
      </p:sp>
    </p:spTree>
    <p:extLst>
      <p:ext uri="{BB962C8B-B14F-4D97-AF65-F5344CB8AC3E}">
        <p14:creationId xmlns:p14="http://schemas.microsoft.com/office/powerpoint/2010/main" val="2803153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Take Breaks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A36BD-3D0C-42D5-A5D3-CE11F48418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2800" dirty="0"/>
              <a:t>It is important to plan your study periods. You know how you study best. </a:t>
            </a:r>
            <a:r>
              <a:rPr lang="en-US" sz="2800" dirty="0">
                <a:cs typeface="Arial"/>
              </a:rPr>
              <a:t>One Suggestion:</a:t>
            </a:r>
          </a:p>
        </p:txBody>
      </p:sp>
      <p:pic>
        <p:nvPicPr>
          <p:cNvPr id="10" name="Picture Placeholder 9" descr="Red retro alarm clock on red background">
            <a:extLst>
              <a:ext uri="{FF2B5EF4-FFF2-40B4-BE49-F238E27FC236}">
                <a16:creationId xmlns:a16="http://schemas.microsoft.com/office/drawing/2014/main" id="{54F6F3C1-B61F-48CF-9F96-E69135F7645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4955" r="14955"/>
          <a:stretch/>
        </p:blipFill>
        <p:spPr>
          <a:xfrm rot="-240000">
            <a:off x="477959" y="1943147"/>
            <a:ext cx="4751887" cy="451984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3852" y="1620000"/>
            <a:ext cx="5148000" cy="326482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3200" dirty="0"/>
              <a:t>Work 25 minutes.</a:t>
            </a:r>
            <a:endParaRPr lang="en-US" sz="3200" dirty="0">
              <a:cs typeface="Arial"/>
            </a:endParaRPr>
          </a:p>
          <a:p>
            <a:r>
              <a:rPr lang="en-US" sz="3200" dirty="0"/>
              <a:t>Take a 5 minute break.</a:t>
            </a:r>
            <a:endParaRPr lang="en-US" sz="3200" dirty="0">
              <a:cs typeface="Arial"/>
            </a:endParaRPr>
          </a:p>
          <a:p>
            <a:r>
              <a:rPr lang="en-US" sz="3200" dirty="0"/>
              <a:t>Repeat 4 times. </a:t>
            </a:r>
            <a:endParaRPr lang="en-US" sz="3200" dirty="0">
              <a:cs typeface="Arial"/>
            </a:endParaRPr>
          </a:p>
          <a:p>
            <a:pPr marL="0" indent="0">
              <a:buNone/>
            </a:pPr>
            <a:endParaRPr lang="en-US" sz="3200" dirty="0">
              <a:cs typeface="Arial"/>
            </a:endParaRPr>
          </a:p>
          <a:p>
            <a:r>
              <a:rPr lang="en-US" sz="3200" dirty="0"/>
              <a:t>NEXT, take a 20 minute break</a:t>
            </a:r>
            <a:endParaRPr lang="en-US" sz="3200" dirty="0">
              <a:cs typeface="Arial"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2574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Be sure to set aside time to…</a:t>
            </a:r>
          </a:p>
        </p:txBody>
      </p:sp>
      <p:pic>
        <p:nvPicPr>
          <p:cNvPr id="10" name="Picture Placeholder 9" descr="Red retro alarm clock on red background">
            <a:extLst>
              <a:ext uri="{FF2B5EF4-FFF2-40B4-BE49-F238E27FC236}">
                <a16:creationId xmlns:a16="http://schemas.microsoft.com/office/drawing/2014/main" id="{54F6F3C1-B61F-48CF-9F96-E69135F7645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4955" r="14955"/>
          <a:stretch/>
        </p:blipFill>
        <p:spPr>
          <a:xfrm rot="-240000">
            <a:off x="487883" y="1637444"/>
            <a:ext cx="4842289" cy="460582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1770" y="2248553"/>
            <a:ext cx="5148000" cy="4158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4400" dirty="0"/>
              <a:t>drink water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400" dirty="0"/>
              <a:t>eat healthy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400" dirty="0"/>
              <a:t>move around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400" dirty="0"/>
              <a:t>sleep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3880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tack of books" title="Stack of books">
            <a:extLst>
              <a:ext uri="{FF2B5EF4-FFF2-40B4-BE49-F238E27FC236}">
                <a16:creationId xmlns:a16="http://schemas.microsoft.com/office/drawing/2014/main" id="{2558B793-7BCF-4C70-BC5C-CDE5EECF8F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11824" y="732792"/>
            <a:ext cx="6844044" cy="5907619"/>
          </a:xfr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816" y="4362876"/>
            <a:ext cx="4555005" cy="1025395"/>
          </a:xfrm>
        </p:spPr>
        <p:txBody>
          <a:bodyPr/>
          <a:lstStyle/>
          <a:p>
            <a:r>
              <a:rPr lang="en-US" sz="3600" dirty="0"/>
              <a:t>Note Taking Skills</a:t>
            </a:r>
            <a:endParaRPr lang="en-US" sz="3600" noProof="1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319822C1-B07D-4679-BE81-9319A6CF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4493" y="438827"/>
            <a:ext cx="6249625" cy="1610345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en-US" dirty="0">
                <a:solidFill>
                  <a:srgbClr val="093C71"/>
                </a:solidFill>
              </a:rPr>
              <a:t>Preparing for Exams at IONA</a:t>
            </a:r>
          </a:p>
        </p:txBody>
      </p:sp>
      <p:pic>
        <p:nvPicPr>
          <p:cNvPr id="1026" name="Picture 2" descr="Iona Catholic Secondary School">
            <a:extLst>
              <a:ext uri="{FF2B5EF4-FFF2-40B4-BE49-F238E27FC236}">
                <a16:creationId xmlns:a16="http://schemas.microsoft.com/office/drawing/2014/main" id="{69495DC9-4E38-B17E-5592-DFF763F0A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28" y="1038233"/>
            <a:ext cx="1412122" cy="265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aper Notebook Cartoon Pen, PNG, 2592x2920px, Paper, Animation, Cartoon,  Drawing, Gratis Download Free">
            <a:extLst>
              <a:ext uri="{FF2B5EF4-FFF2-40B4-BE49-F238E27FC236}">
                <a16:creationId xmlns:a16="http://schemas.microsoft.com/office/drawing/2014/main" id="{DB2AE7DC-ED59-4FE2-50C7-74EF9BDE8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687" y="1477419"/>
            <a:ext cx="3967182" cy="446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625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DDF868-BB03-9C47-98E5-32A63C35E430}"/>
              </a:ext>
            </a:extLst>
          </p:cNvPr>
          <p:cNvSpPr/>
          <p:nvPr/>
        </p:nvSpPr>
        <p:spPr>
          <a:xfrm>
            <a:off x="770964" y="1225515"/>
            <a:ext cx="11094119" cy="48813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280BDC-A6DA-45F8-9113-3A6CB879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1" y="304899"/>
            <a:ext cx="9698400" cy="920616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 to take notes</a:t>
            </a:r>
          </a:p>
        </p:txBody>
      </p:sp>
      <p:pic>
        <p:nvPicPr>
          <p:cNvPr id="6" name="Graphic 5" descr="Checkbox Checked with solid fill">
            <a:extLst>
              <a:ext uri="{FF2B5EF4-FFF2-40B4-BE49-F238E27FC236}">
                <a16:creationId xmlns:a16="http://schemas.microsoft.com/office/drawing/2014/main" id="{5E802120-8F4D-4A11-8AE4-BB1202EC7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965" y="1595868"/>
            <a:ext cx="887211" cy="88721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FC2D5-EAA0-46E4-8C8A-D6BE736C9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3342" y="1267475"/>
            <a:ext cx="10829364" cy="5203041"/>
          </a:xfrm>
          <a:noFill/>
          <a:ln w="19050">
            <a:noFill/>
          </a:ln>
        </p:spPr>
        <p:txBody>
          <a:bodyPr/>
          <a:lstStyle/>
          <a:p>
            <a:pPr marL="118530" indent="0" algn="ctr">
              <a:buNone/>
            </a:pPr>
            <a:r>
              <a:rPr lang="en-US" sz="3067" dirty="0"/>
              <a:t>	</a:t>
            </a:r>
          </a:p>
          <a:p>
            <a:pPr marL="118530" indent="0">
              <a:buNone/>
            </a:pPr>
            <a:r>
              <a:rPr lang="en-US" sz="3067" dirty="0"/>
              <a:t>	 </a:t>
            </a:r>
            <a:r>
              <a:rPr lang="en-US" sz="3067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before a lecture; do assigned readings &amp; prep by    	recording headings and questions you 	might have</a:t>
            </a:r>
          </a:p>
          <a:p>
            <a:pPr marL="118530" indent="0">
              <a:buNone/>
            </a:pPr>
            <a:endParaRPr lang="en-US" sz="3067" dirty="0">
              <a:solidFill>
                <a:schemeClr val="tx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118530" indent="0">
              <a:buNone/>
            </a:pPr>
            <a:r>
              <a:rPr lang="en-US" sz="3067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</a:p>
          <a:p>
            <a:pPr marL="118530" indent="0">
              <a:buNone/>
            </a:pPr>
            <a:r>
              <a:rPr lang="en-US" sz="3067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during a lecture, while listening to your teacher</a:t>
            </a:r>
          </a:p>
          <a:p>
            <a:pPr marL="118530" indent="0">
              <a:buNone/>
            </a:pPr>
            <a:endParaRPr lang="en-US" sz="3067" dirty="0">
              <a:solidFill>
                <a:schemeClr val="tx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118530" indent="0">
              <a:buNone/>
            </a:pPr>
            <a:endParaRPr lang="en-US" sz="3067" dirty="0">
              <a:solidFill>
                <a:schemeClr val="tx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118530" indent="0">
              <a:buNone/>
            </a:pPr>
            <a:r>
              <a:rPr lang="en-US" sz="3067" i="1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	 </a:t>
            </a:r>
            <a:r>
              <a:rPr lang="en-US" sz="3067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after each class, to clarify any vague points and 	consolidate what you </a:t>
            </a:r>
            <a:r>
              <a:rPr lang="en-US" sz="3067" u="sng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</a:t>
            </a:r>
            <a:r>
              <a:rPr lang="en-US" sz="3067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with what you </a:t>
            </a:r>
            <a:r>
              <a:rPr lang="en-US" sz="3067" u="sng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heard</a:t>
            </a:r>
          </a:p>
          <a:p>
            <a:pPr marL="118530" indent="0">
              <a:buNone/>
            </a:pPr>
            <a:endParaRPr lang="en-US" dirty="0"/>
          </a:p>
        </p:txBody>
      </p:sp>
      <p:pic>
        <p:nvPicPr>
          <p:cNvPr id="8" name="Graphic 7" descr="Checkbox Checked with solid fill">
            <a:extLst>
              <a:ext uri="{FF2B5EF4-FFF2-40B4-BE49-F238E27FC236}">
                <a16:creationId xmlns:a16="http://schemas.microsoft.com/office/drawing/2014/main" id="{3AFB123C-C819-4A94-A2B2-972FC202B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965" y="3429000"/>
            <a:ext cx="887211" cy="887211"/>
          </a:xfrm>
          <a:prstGeom prst="rect">
            <a:avLst/>
          </a:prstGeom>
        </p:spPr>
      </p:pic>
      <p:pic>
        <p:nvPicPr>
          <p:cNvPr id="9" name="Graphic 8" descr="Checkbox Checked with solid fill">
            <a:extLst>
              <a:ext uri="{FF2B5EF4-FFF2-40B4-BE49-F238E27FC236}">
                <a16:creationId xmlns:a16="http://schemas.microsoft.com/office/drawing/2014/main" id="{B2EE8741-33B0-44F1-9326-DCA52D07A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965" y="4801392"/>
            <a:ext cx="887211" cy="88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D43953-1AB0-3862-77FF-F41A46993102}"/>
              </a:ext>
            </a:extLst>
          </p:cNvPr>
          <p:cNvSpPr/>
          <p:nvPr/>
        </p:nvSpPr>
        <p:spPr>
          <a:xfrm>
            <a:off x="396216" y="939800"/>
            <a:ext cx="4074184" cy="50927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96216" y="597740"/>
            <a:ext cx="4419597" cy="5709932"/>
          </a:xfrm>
        </p:spPr>
        <p:txBody>
          <a:bodyPr spcFirstLastPara="1" vert="horz" wrap="square" lIns="121920" tIns="60960" rIns="121920" bIns="60960" rtlCol="0" anchor="ctr" anchorCtr="0">
            <a:normAutofit/>
          </a:bodyPr>
          <a:lstStyle/>
          <a:p>
            <a:pPr defTabSz="1219170">
              <a:spcBef>
                <a:spcPct val="0"/>
              </a:spcBef>
            </a:pPr>
            <a:r>
              <a:rPr lang="en-US" sz="6533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</a:t>
            </a:r>
            <a:r>
              <a:rPr lang="en-US" sz="6533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 take notes: </a:t>
            </a:r>
            <a:br>
              <a:rPr lang="en-US" sz="64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b="1" dirty="0">
                <a:solidFill>
                  <a:schemeClr val="tx1"/>
                </a:solidFill>
                <a:cs typeface="Aharoni" panose="02010803020104030203" pitchFamily="2" charset="-79"/>
              </a:rPr>
              <a:t>the different styles…</a:t>
            </a:r>
            <a:br>
              <a:rPr lang="en-US" sz="5867" b="1" dirty="0">
                <a:solidFill>
                  <a:schemeClr val="tx1"/>
                </a:solidFill>
                <a:cs typeface="Aharoni" panose="02010803020104030203" pitchFamily="2" charset="-79"/>
              </a:rPr>
            </a:br>
            <a:endParaRPr lang="en-US" sz="5867" b="1" dirty="0">
              <a:solidFill>
                <a:schemeClr val="tx1"/>
              </a:solidFill>
              <a:cs typeface="Aharoni" panose="02010803020104030203" pitchFamily="2" charset="-79"/>
            </a:endParaRPr>
          </a:p>
        </p:txBody>
      </p:sp>
      <p:graphicFrame>
        <p:nvGraphicFramePr>
          <p:cNvPr id="85" name="Google Shape;76;p15">
            <a:extLst>
              <a:ext uri="{FF2B5EF4-FFF2-40B4-BE49-F238E27FC236}">
                <a16:creationId xmlns:a16="http://schemas.microsoft.com/office/drawing/2014/main" id="{3F36A826-D1BA-4617-8C0F-6867893FBFF8}"/>
              </a:ext>
            </a:extLst>
          </p:cNvPr>
          <p:cNvGraphicFramePr/>
          <p:nvPr/>
        </p:nvGraphicFramePr>
        <p:xfrm>
          <a:off x="5345397" y="208952"/>
          <a:ext cx="6514115" cy="6305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ctrTitle" idx="4294967295"/>
          </p:nvPr>
        </p:nvSpPr>
        <p:spPr>
          <a:xfrm>
            <a:off x="573408" y="559477"/>
            <a:ext cx="3765200" cy="5709932"/>
          </a:xfrm>
          <a:prstGeom prst="rect">
            <a:avLst/>
          </a:prstGeom>
        </p:spPr>
        <p:txBody>
          <a:bodyPr spcFirstLastPara="1" vert="horz" lIns="121920" tIns="60960" rIns="121920" bIns="60960" rtlCol="0" anchor="ctr" anchorCtr="0">
            <a:normAutofit/>
          </a:bodyPr>
          <a:lstStyle/>
          <a:p>
            <a:pPr defTabSz="1219170"/>
            <a:r>
              <a:rPr lang="en-US" sz="64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1. The </a:t>
            </a:r>
            <a:r>
              <a:rPr lang="en-US" sz="64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Outline Method: </a:t>
            </a:r>
            <a:r>
              <a:rPr lang="en-US" b="1" dirty="0">
                <a:solidFill>
                  <a:schemeClr val="tx1"/>
                </a:solidFill>
                <a:latin typeface="+mn-lt"/>
                <a:cs typeface="Aharoni" panose="02010803020104030203" pitchFamily="2" charset="-79"/>
              </a:rPr>
              <a:t>best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haroni" panose="02010803020104030203" pitchFamily="2" charset="-79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+mn-lt"/>
                <a:cs typeface="Aharoni" panose="02010803020104030203" pitchFamily="2" charset="-79"/>
              </a:rPr>
              <a:t>for s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tructured notes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cs typeface="Aharoni" panose="02010803020104030203" pitchFamily="2" charset="-79"/>
              </a:rPr>
              <a:t> </a:t>
            </a:r>
            <a:endParaRPr lang="en-US" b="1" dirty="0">
              <a:solidFill>
                <a:schemeClr val="tx1"/>
              </a:solidFill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sz="quarter" idx="12"/>
          </p:nvPr>
        </p:nvSpPr>
        <p:spPr>
          <a:xfrm>
            <a:off x="7852410" y="4730754"/>
            <a:ext cx="1097280" cy="20574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25000" lnSpcReduction="20000"/>
          </a:bodyPr>
          <a:lstStyle>
            <a:defPPr>
              <a:defRPr lang="en-US"/>
            </a:defPPr>
            <a:lvl1pPr marL="0" algn="r" defTabSz="457200" rtl="0" eaLnBrk="1" latinLnBrk="0" hangingPunct="1"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800"/>
              </a:spcAft>
            </a:pPr>
            <a:fld id="{00000000-1234-1234-1234-123412341234}" type="slidenum">
              <a:rPr lang="en" smtClean="0"/>
              <a:pPr>
                <a:lnSpc>
                  <a:spcPct val="90000"/>
                </a:lnSpc>
                <a:spcAft>
                  <a:spcPts val="800"/>
                </a:spcAft>
              </a:pPr>
              <a:t>19</a:t>
            </a:fld>
            <a:endParaRPr lang="en-US" sz="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95" name="Google Shape;88;p17">
            <a:extLst>
              <a:ext uri="{FF2B5EF4-FFF2-40B4-BE49-F238E27FC236}">
                <a16:creationId xmlns:a16="http://schemas.microsoft.com/office/drawing/2014/main" id="{801E7C93-BA7B-4047-BE93-883DF11A8C65}"/>
              </a:ext>
            </a:extLst>
          </p:cNvPr>
          <p:cNvGraphicFramePr/>
          <p:nvPr/>
        </p:nvGraphicFramePr>
        <p:xfrm>
          <a:off x="4993008" y="276008"/>
          <a:ext cx="6625585" cy="6305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9306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yellow figures and a red figure on the other side">
            <a:extLst>
              <a:ext uri="{FF2B5EF4-FFF2-40B4-BE49-F238E27FC236}">
                <a16:creationId xmlns:a16="http://schemas.microsoft.com/office/drawing/2014/main" id="{B8C26FB4-B860-6D40-CAAC-A8D821DDD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9" r="2" b="2"/>
          <a:stretch/>
        </p:blipFill>
        <p:spPr>
          <a:xfrm>
            <a:off x="4616069" y="221048"/>
            <a:ext cx="7432898" cy="6415904"/>
          </a:xfrm>
          <a:prstGeom prst="roundRect">
            <a:avLst>
              <a:gd name="adj" fmla="val 1319"/>
            </a:avLst>
          </a:prstGeom>
          <a:noFill/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023223EE-8AD9-4F83-AE67-7FF710041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641" y="4586626"/>
            <a:ext cx="4555005" cy="1025395"/>
          </a:xfrm>
        </p:spPr>
        <p:txBody>
          <a:bodyPr/>
          <a:lstStyle/>
          <a:p>
            <a:r>
              <a:rPr lang="en-CA" dirty="0"/>
              <a:t>FIRST AND FOREMOST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900B49-6966-BAC8-118C-A1FB8F4D67C3}"/>
              </a:ext>
            </a:extLst>
          </p:cNvPr>
          <p:cNvSpPr txBox="1"/>
          <p:nvPr/>
        </p:nvSpPr>
        <p:spPr>
          <a:xfrm>
            <a:off x="5096107" y="752706"/>
            <a:ext cx="6300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accent2"/>
                </a:solidFill>
                <a:latin typeface="+mj-lt"/>
              </a:rPr>
              <a:t>BELIEVE IN YOURSELF</a:t>
            </a:r>
            <a:endParaRPr lang="en-US" sz="3600" b="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5881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FC985-6B2C-48DC-A4C1-6E0AF5B33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2410" y="4730754"/>
            <a:ext cx="109728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20</a:t>
            </a:fld>
            <a:endParaRPr lang="e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DB0ED2-D818-4326-A20D-5CA3077714BB}"/>
              </a:ext>
            </a:extLst>
          </p:cNvPr>
          <p:cNvGrpSpPr/>
          <p:nvPr/>
        </p:nvGrpSpPr>
        <p:grpSpPr>
          <a:xfrm>
            <a:off x="286872" y="2779058"/>
            <a:ext cx="11646049" cy="3456642"/>
            <a:chOff x="0" y="1263862"/>
            <a:chExt cx="4969189" cy="168944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12F2ADB-88EC-422F-AB90-406B4440018F}"/>
                </a:ext>
              </a:extLst>
            </p:cNvPr>
            <p:cNvSpPr/>
            <p:nvPr/>
          </p:nvSpPr>
          <p:spPr>
            <a:xfrm>
              <a:off x="0" y="1263862"/>
              <a:ext cx="4969189" cy="168944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661686"/>
                <a:satOff val="746"/>
                <a:lumOff val="1765"/>
                <a:alphaOff val="0"/>
              </a:schemeClr>
            </a:fillRef>
            <a:effectRef idx="0">
              <a:schemeClr val="accent2">
                <a:hueOff val="-661686"/>
                <a:satOff val="746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D103056-F221-4408-8522-81BA8EB6B04A}"/>
                </a:ext>
              </a:extLst>
            </p:cNvPr>
            <p:cNvSpPr txBox="1"/>
            <p:nvPr/>
          </p:nvSpPr>
          <p:spPr>
            <a:xfrm>
              <a:off x="82472" y="1346334"/>
              <a:ext cx="4804245" cy="15245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360" tIns="86360" rIns="86360" bIns="86360" numCol="1" spcCol="1270" anchor="ctr" anchorCtr="0">
              <a:noAutofit/>
            </a:bodyPr>
            <a:lstStyle/>
            <a:p>
              <a:pPr marL="380990" indent="-380990" defTabSz="10075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r>
                <a:rPr lang="en-US" sz="3600" b="1" dirty="0"/>
                <a:t>Start by choosing four or five key points that will be covered in your class. </a:t>
              </a:r>
            </a:p>
            <a:p>
              <a:pPr marL="380990" indent="-380990" defTabSz="10075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r>
                <a:rPr lang="en-US" sz="3600" b="1" dirty="0"/>
                <a:t>Beneath those points write some more in-depth sub-points about each topic as the teacher covers them.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99654F2-E5F9-4BE8-9028-836469C61B6E}"/>
              </a:ext>
            </a:extLst>
          </p:cNvPr>
          <p:cNvSpPr txBox="1"/>
          <p:nvPr/>
        </p:nvSpPr>
        <p:spPr>
          <a:xfrm>
            <a:off x="573742" y="282931"/>
            <a:ext cx="11044517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67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Formatting Your Page Using the Outline Method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B01A86-8A7B-4672-955F-492E017FD789}"/>
              </a:ext>
            </a:extLst>
          </p:cNvPr>
          <p:cNvSpPr txBox="1"/>
          <p:nvPr/>
        </p:nvSpPr>
        <p:spPr>
          <a:xfrm>
            <a:off x="369618" y="1138514"/>
            <a:ext cx="1145276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667" b="1" dirty="0">
              <a:solidFill>
                <a:srgbClr val="000000"/>
              </a:solidFill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algn="ctr"/>
            <a:r>
              <a:rPr lang="en-US" sz="2667" b="1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A simple approach to taking notes. It helps you follow along and pay attention during class. Remember these key points:</a:t>
            </a:r>
            <a:endParaRPr lang="en-US" sz="2667" b="1" dirty="0"/>
          </a:p>
        </p:txBody>
      </p:sp>
    </p:spTree>
    <p:extLst>
      <p:ext uri="{BB962C8B-B14F-4D97-AF65-F5344CB8AC3E}">
        <p14:creationId xmlns:p14="http://schemas.microsoft.com/office/powerpoint/2010/main" val="1377684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C4C068-E276-4B76-89AF-67F55B11A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438" y="609600"/>
            <a:ext cx="5096969" cy="53340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5333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your notes might look like using </a:t>
            </a:r>
          </a:p>
          <a:p>
            <a:pPr marL="0" indent="0">
              <a:buNone/>
            </a:pPr>
            <a:r>
              <a:rPr lang="en-US" sz="5333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Outline Method</a:t>
            </a:r>
            <a:r>
              <a:rPr lang="en-US" sz="4000" dirty="0">
                <a:solidFill>
                  <a:schemeClr val="tx2"/>
                </a:solidFill>
                <a:cs typeface="Aharoni" panose="02010803020104030203" pitchFamily="2" charset="-79"/>
              </a:rPr>
              <a:t>….(spaces get filled in as you listen to the lecture)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09B29A-92B5-4E59-9590-B19ED5A94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5258" y="4667252"/>
            <a:ext cx="109728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7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21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6DD51-873F-47F1-9757-BFA536F29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092" y="145005"/>
            <a:ext cx="6784257" cy="654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87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ctrTitle" idx="4294967295"/>
          </p:nvPr>
        </p:nvSpPr>
        <p:spPr>
          <a:xfrm>
            <a:off x="573408" y="559477"/>
            <a:ext cx="3765200" cy="5709932"/>
          </a:xfrm>
          <a:prstGeom prst="rect">
            <a:avLst/>
          </a:prstGeom>
        </p:spPr>
        <p:txBody>
          <a:bodyPr spcFirstLastPara="1" vert="horz" lIns="121920" tIns="60960" rIns="121920" bIns="60960" rtlCol="0" anchor="ctr" anchorCtr="0">
            <a:normAutofit/>
          </a:bodyPr>
          <a:lstStyle/>
          <a:p>
            <a:pPr defTabSz="1219170"/>
            <a:r>
              <a:rPr lang="en-US" sz="64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2. The Cornell Method:</a:t>
            </a:r>
            <a:r>
              <a:rPr lang="en-US" sz="5467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dirty="0">
                <a:solidFill>
                  <a:schemeClr val="tx1"/>
                </a:solidFill>
                <a:cs typeface="Aharoni" panose="02010803020104030203" pitchFamily="2" charset="-79"/>
              </a:rPr>
              <a:t>best for reviewing</a:t>
            </a:r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sz="quarter" idx="12"/>
          </p:nvPr>
        </p:nvSpPr>
        <p:spPr>
          <a:xfrm>
            <a:off x="7852410" y="4730754"/>
            <a:ext cx="1097280" cy="20574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25000" lnSpcReduction="20000"/>
          </a:bodyPr>
          <a:lstStyle>
            <a:defPPr>
              <a:defRPr lang="en-US"/>
            </a:defPPr>
            <a:lvl1pPr marL="0" algn="r" defTabSz="457200" rtl="0" eaLnBrk="1" latinLnBrk="0" hangingPunct="1"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800"/>
              </a:spcAft>
            </a:pPr>
            <a:fld id="{00000000-1234-1234-1234-123412341234}" type="slidenum">
              <a:rPr lang="en" smtClean="0"/>
              <a:pPr>
                <a:lnSpc>
                  <a:spcPct val="90000"/>
                </a:lnSpc>
                <a:spcAft>
                  <a:spcPts val="800"/>
                </a:spcAft>
              </a:pPr>
              <a:t>22</a:t>
            </a:fld>
            <a:endParaRPr lang="en-US" sz="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95" name="Google Shape;88;p17">
            <a:extLst>
              <a:ext uri="{FF2B5EF4-FFF2-40B4-BE49-F238E27FC236}">
                <a16:creationId xmlns:a16="http://schemas.microsoft.com/office/drawing/2014/main" id="{801E7C93-BA7B-4047-BE93-883DF11A8C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7803399"/>
              </p:ext>
            </p:extLst>
          </p:nvPr>
        </p:nvGraphicFramePr>
        <p:xfrm>
          <a:off x="4993008" y="276008"/>
          <a:ext cx="6392169" cy="6305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" name="Google Shape;92;p17">
            <a:extLst>
              <a:ext uri="{FF2B5EF4-FFF2-40B4-BE49-F238E27FC236}">
                <a16:creationId xmlns:a16="http://schemas.microsoft.com/office/drawing/2014/main" id="{77E60025-20D1-41D3-863F-BEB478B61123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201853" y="177800"/>
          <a:ext cx="6208184" cy="668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4A0BB0C-52DF-4D35-A54E-4AC1E0EB69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6837" y="177800"/>
            <a:ext cx="5603311" cy="6680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ctrTitle" idx="4294967295"/>
          </p:nvPr>
        </p:nvSpPr>
        <p:spPr>
          <a:xfrm>
            <a:off x="250677" y="559477"/>
            <a:ext cx="5065063" cy="5709932"/>
          </a:xfrm>
          <a:prstGeom prst="rect">
            <a:avLst/>
          </a:prstGeom>
        </p:spPr>
        <p:txBody>
          <a:bodyPr spcFirstLastPara="1" vert="horz" lIns="121920" tIns="60960" rIns="121920" bIns="60960" rtlCol="0" anchor="ctr" anchorCtr="0">
            <a:normAutofit/>
          </a:bodyPr>
          <a:lstStyle/>
          <a:p>
            <a:pPr defTabSz="1219170"/>
            <a:r>
              <a:rPr lang="en-US" sz="5467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3. The </a:t>
            </a:r>
            <a:r>
              <a:rPr lang="en-US" sz="5467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Brainstorming and Mind Maps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5467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Method</a:t>
            </a:r>
            <a:r>
              <a:rPr lang="en-US" sz="5467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br>
              <a:rPr lang="en-US" sz="5467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b="1" dirty="0">
                <a:solidFill>
                  <a:schemeClr val="tx1"/>
                </a:solidFill>
                <a:cs typeface="Aharoni" panose="02010803020104030203" pitchFamily="2" charset="-79"/>
              </a:rPr>
              <a:t>best for visual learners</a:t>
            </a:r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sz="quarter" idx="12"/>
          </p:nvPr>
        </p:nvSpPr>
        <p:spPr>
          <a:xfrm>
            <a:off x="7852410" y="4730754"/>
            <a:ext cx="1097280" cy="20574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25000" lnSpcReduction="20000"/>
          </a:bodyPr>
          <a:lstStyle>
            <a:defPPr>
              <a:defRPr lang="en-US"/>
            </a:defPPr>
            <a:lvl1pPr marL="0" algn="r" defTabSz="457200" rtl="0" eaLnBrk="1" latinLnBrk="0" hangingPunct="1"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800"/>
              </a:spcAft>
            </a:pPr>
            <a:fld id="{00000000-1234-1234-1234-123412341234}" type="slidenum">
              <a:rPr lang="en" smtClean="0"/>
              <a:pPr>
                <a:lnSpc>
                  <a:spcPct val="90000"/>
                </a:lnSpc>
                <a:spcAft>
                  <a:spcPts val="800"/>
                </a:spcAft>
              </a:pPr>
              <a:t>24</a:t>
            </a:fld>
            <a:endParaRPr lang="en-US" sz="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95" name="Google Shape;88;p17">
            <a:extLst>
              <a:ext uri="{FF2B5EF4-FFF2-40B4-BE49-F238E27FC236}">
                <a16:creationId xmlns:a16="http://schemas.microsoft.com/office/drawing/2014/main" id="{801E7C93-BA7B-4047-BE93-883DF11A8C65}"/>
              </a:ext>
            </a:extLst>
          </p:cNvPr>
          <p:cNvGraphicFramePr/>
          <p:nvPr/>
        </p:nvGraphicFramePr>
        <p:xfrm>
          <a:off x="5315740" y="255761"/>
          <a:ext cx="6625585" cy="6305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0590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FC985-6B2C-48DC-A4C1-6E0AF5B33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2410" y="4730754"/>
            <a:ext cx="109728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09585">
              <a:defRPr/>
            </a:pPr>
            <a:fld id="{00000000-1234-1234-1234-123412341234}" type="slidenum">
              <a:rPr lang="en" smtClean="0"/>
              <a:pPr algn="r" defTabSz="609585">
                <a:defRPr/>
              </a:pPr>
              <a:t>25</a:t>
            </a:fld>
            <a:endParaRPr lang="en" sz="100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DB0ED2-D818-4326-A20D-5CA3077714BB}"/>
              </a:ext>
            </a:extLst>
          </p:cNvPr>
          <p:cNvGrpSpPr/>
          <p:nvPr/>
        </p:nvGrpSpPr>
        <p:grpSpPr>
          <a:xfrm>
            <a:off x="286872" y="2512836"/>
            <a:ext cx="11646049" cy="1652197"/>
            <a:chOff x="0" y="1263862"/>
            <a:chExt cx="4969189" cy="168944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12F2ADB-88EC-422F-AB90-406B4440018F}"/>
                </a:ext>
              </a:extLst>
            </p:cNvPr>
            <p:cNvSpPr/>
            <p:nvPr/>
          </p:nvSpPr>
          <p:spPr>
            <a:xfrm>
              <a:off x="0" y="1263862"/>
              <a:ext cx="4969189" cy="168944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661686"/>
                <a:satOff val="746"/>
                <a:lumOff val="1765"/>
                <a:alphaOff val="0"/>
              </a:schemeClr>
            </a:fillRef>
            <a:effectRef idx="0">
              <a:schemeClr val="accent2">
                <a:hueOff val="-661686"/>
                <a:satOff val="746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D103056-F221-4408-8522-81BA8EB6B04A}"/>
                </a:ext>
              </a:extLst>
            </p:cNvPr>
            <p:cNvSpPr txBox="1"/>
            <p:nvPr/>
          </p:nvSpPr>
          <p:spPr>
            <a:xfrm>
              <a:off x="76542" y="1500753"/>
              <a:ext cx="4804245" cy="13712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360" tIns="86360" rIns="86360" bIns="86360" numCol="1" spcCol="1270" anchor="ctr" anchorCtr="0">
              <a:noAutofit/>
            </a:bodyPr>
            <a:lstStyle/>
            <a:p>
              <a:pPr marL="380990" indent="-380990" defTabSz="10075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r>
                <a:rPr lang="en-US" sz="3600" b="1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Begin in the middle of a sheet of paper.</a:t>
              </a:r>
            </a:p>
            <a:p>
              <a:pPr marL="380990" indent="-380990" defTabSz="10075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r>
                <a:rPr lang="en-US" sz="3600" b="1" dirty="0">
                  <a:ea typeface="Calibri" panose="020F0502020204030204" pitchFamily="34" charset="0"/>
                  <a:cs typeface="Segoe UI" panose="020B0502040204020203" pitchFamily="34" charset="0"/>
                </a:rPr>
                <a:t>Write the main topic and circle. </a:t>
              </a:r>
              <a:endParaRPr lang="en-US" sz="36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99654F2-E5F9-4BE8-9028-836469C61B6E}"/>
              </a:ext>
            </a:extLst>
          </p:cNvPr>
          <p:cNvSpPr txBox="1"/>
          <p:nvPr/>
        </p:nvSpPr>
        <p:spPr>
          <a:xfrm>
            <a:off x="573742" y="282931"/>
            <a:ext cx="11044517" cy="1487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4533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Formatting Your Page Using the Brainstorming/Mind Map Method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0C08AB-7DFF-492A-A5C5-0923AD57ADE5}"/>
              </a:ext>
            </a:extLst>
          </p:cNvPr>
          <p:cNvGrpSpPr/>
          <p:nvPr/>
        </p:nvGrpSpPr>
        <p:grpSpPr>
          <a:xfrm>
            <a:off x="286872" y="4549381"/>
            <a:ext cx="11646049" cy="2149219"/>
            <a:chOff x="0" y="2074418"/>
            <a:chExt cx="4969189" cy="234324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93A4065-0556-467A-B7E5-199C7BF9321A}"/>
                </a:ext>
              </a:extLst>
            </p:cNvPr>
            <p:cNvSpPr/>
            <p:nvPr/>
          </p:nvSpPr>
          <p:spPr>
            <a:xfrm>
              <a:off x="0" y="2200756"/>
              <a:ext cx="4969189" cy="178665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323373"/>
                <a:satOff val="1492"/>
                <a:lumOff val="3530"/>
                <a:alphaOff val="0"/>
              </a:schemeClr>
            </a:fillRef>
            <a:effectRef idx="0">
              <a:schemeClr val="accent2">
                <a:hueOff val="-1323373"/>
                <a:satOff val="1492"/>
                <a:lumOff val="35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CBF511D8-B9F9-44B6-9B3E-A4BA39BBEDCE}"/>
                </a:ext>
              </a:extLst>
            </p:cNvPr>
            <p:cNvSpPr txBox="1"/>
            <p:nvPr/>
          </p:nvSpPr>
          <p:spPr>
            <a:xfrm>
              <a:off x="87217" y="2074418"/>
              <a:ext cx="4794755" cy="2343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360" tIns="86360" rIns="86360" bIns="86360" numCol="1" spcCol="1270" anchor="ctr" anchorCtr="0">
              <a:noAutofit/>
            </a:bodyPr>
            <a:lstStyle/>
            <a:p>
              <a:pPr marL="380990" indent="-380990" defTabSz="10075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r>
                <a:rPr lang="en-US" sz="3600" b="1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Draw lines from the circle for major facts</a:t>
              </a:r>
            </a:p>
            <a:p>
              <a:pPr marL="380990" indent="-380990" defTabSz="10075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r>
                <a:rPr lang="en-US" sz="3600" b="1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Draw lines </a:t>
              </a:r>
              <a:r>
                <a:rPr lang="en-US" sz="3600" b="1" dirty="0" err="1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fomr</a:t>
              </a:r>
              <a:r>
                <a:rPr lang="en-US" sz="3600" b="1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major facts for additional facts.</a:t>
              </a:r>
            </a:p>
            <a:p>
              <a:pPr marL="380990" indent="-380990" defTabSz="10075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endParaRPr lang="en-US" sz="2267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9B01A86-8A7B-4672-955F-492E017FD789}"/>
              </a:ext>
            </a:extLst>
          </p:cNvPr>
          <p:cNvSpPr txBox="1"/>
          <p:nvPr/>
        </p:nvSpPr>
        <p:spPr>
          <a:xfrm>
            <a:off x="369615" y="1212226"/>
            <a:ext cx="11452764" cy="872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defRPr/>
            </a:pPr>
            <a:endParaRPr lang="en-US" sz="2667" b="1" dirty="0">
              <a:solidFill>
                <a:srgbClr val="000000"/>
              </a:solidFill>
              <a:latin typeface="Century Gothic" panose="020B0502020202020204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defTabSz="609585">
              <a:defRPr/>
            </a:pPr>
            <a:r>
              <a:rPr lang="en-US" sz="2400" b="1" dirty="0">
                <a:solidFill>
                  <a:srgbClr val="000000"/>
                </a:solidFill>
                <a:latin typeface="Century Gothic" panose="020B0502020202020204"/>
                <a:ea typeface="Calibri" panose="020F0502020204030204" pitchFamily="34" charset="0"/>
                <a:cs typeface="Segoe UI" panose="020B0502040204020203" pitchFamily="34" charset="0"/>
              </a:rPr>
              <a:t>Especially u</a:t>
            </a:r>
            <a:r>
              <a:rPr lang="en-US" sz="2400" b="1" dirty="0">
                <a:ea typeface="Calibri" panose="020F0502020204030204" pitchFamily="34" charset="0"/>
                <a:cs typeface="Segoe UI" panose="020B0502040204020203" pitchFamily="34" charset="0"/>
              </a:rPr>
              <a:t>seful when taking notes from a textbook or reading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595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38B058-F89D-D845-835E-8B0478ECA710}"/>
              </a:ext>
            </a:extLst>
          </p:cNvPr>
          <p:cNvSpPr/>
          <p:nvPr/>
        </p:nvSpPr>
        <p:spPr>
          <a:xfrm>
            <a:off x="6251142" y="2222652"/>
            <a:ext cx="5367164" cy="389822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393CF6-0E09-4EBA-A640-4511DC436F6A}"/>
              </a:ext>
            </a:extLst>
          </p:cNvPr>
          <p:cNvSpPr txBox="1"/>
          <p:nvPr/>
        </p:nvSpPr>
        <p:spPr>
          <a:xfrm>
            <a:off x="6251142" y="737121"/>
            <a:ext cx="5367164" cy="148553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933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your notes might look like using the Brainstorm or Mind Map Method: </a:t>
            </a:r>
          </a:p>
        </p:txBody>
      </p:sp>
      <p:pic>
        <p:nvPicPr>
          <p:cNvPr id="4" name="Picture 3" descr="C:\Users\24261.EDUC\AppData\Local\Microsoft\Windows\INetCache\Content.MSO\E656526A.tmp">
            <a:extLst>
              <a:ext uri="{FF2B5EF4-FFF2-40B4-BE49-F238E27FC236}">
                <a16:creationId xmlns:a16="http://schemas.microsoft.com/office/drawing/2014/main" id="{EB2AE777-D4E1-4507-B334-6BC11667800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978" y="886862"/>
            <a:ext cx="5054516" cy="5084277"/>
          </a:xfrm>
          <a:prstGeom prst="rect">
            <a:avLst/>
          </a:prstGeom>
          <a:noFill/>
        </p:spPr>
      </p:pic>
      <p:graphicFrame>
        <p:nvGraphicFramePr>
          <p:cNvPr id="98" name="Google Shape;92;p17">
            <a:extLst>
              <a:ext uri="{FF2B5EF4-FFF2-40B4-BE49-F238E27FC236}">
                <a16:creationId xmlns:a16="http://schemas.microsoft.com/office/drawing/2014/main" id="{77E60025-20D1-41D3-863F-BEB478B6112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25753568"/>
              </p:ext>
            </p:extLst>
          </p:nvPr>
        </p:nvGraphicFramePr>
        <p:xfrm>
          <a:off x="6251142" y="2222652"/>
          <a:ext cx="5367164" cy="392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17259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ctrTitle" idx="4294967295"/>
          </p:nvPr>
        </p:nvSpPr>
        <p:spPr>
          <a:xfrm>
            <a:off x="573408" y="559477"/>
            <a:ext cx="3765200" cy="5709932"/>
          </a:xfrm>
          <a:prstGeom prst="rect">
            <a:avLst/>
          </a:prstGeom>
        </p:spPr>
        <p:txBody>
          <a:bodyPr spcFirstLastPara="1" vert="horz" lIns="121920" tIns="60960" rIns="121920" bIns="60960" rtlCol="0" anchor="ctr" anchorCtr="0">
            <a:normAutofit/>
          </a:bodyPr>
          <a:lstStyle/>
          <a:p>
            <a:pPr defTabSz="1219170"/>
            <a:r>
              <a:rPr lang="en-US" sz="64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4. The Charting Method: </a:t>
            </a:r>
            <a:r>
              <a:rPr lang="en-US" b="1" dirty="0">
                <a:solidFill>
                  <a:schemeClr val="tx1"/>
                </a:solidFill>
                <a:cs typeface="Aharoni" panose="02010803020104030203" pitchFamily="2" charset="-79"/>
              </a:rPr>
              <a:t>best for organizing ideas</a:t>
            </a:r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sz="quarter" idx="12"/>
          </p:nvPr>
        </p:nvSpPr>
        <p:spPr>
          <a:xfrm>
            <a:off x="7852410" y="4730754"/>
            <a:ext cx="1097280" cy="20574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25000" lnSpcReduction="20000"/>
          </a:bodyPr>
          <a:lstStyle>
            <a:defPPr>
              <a:defRPr lang="en-US"/>
            </a:defPPr>
            <a:lvl1pPr marL="0" algn="r" defTabSz="457200" rtl="0" eaLnBrk="1" latinLnBrk="0" hangingPunct="1"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09585">
              <a:lnSpc>
                <a:spcPct val="90000"/>
              </a:lnSpc>
              <a:spcAft>
                <a:spcPts val="800"/>
              </a:spcAft>
              <a:defRPr/>
            </a:pPr>
            <a:fld id="{00000000-1234-1234-1234-123412341234}" type="slidenum">
              <a:rPr lang="en" smtClean="0"/>
              <a:pPr algn="r" defTabSz="609585">
                <a:lnSpc>
                  <a:spcPct val="90000"/>
                </a:lnSpc>
                <a:spcAft>
                  <a:spcPts val="800"/>
                </a:spcAft>
                <a:defRPr/>
              </a:pPr>
              <a:t>27</a:t>
            </a:fld>
            <a:endParaRPr lang="en-US" sz="4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/>
            </a:endParaRPr>
          </a:p>
        </p:txBody>
      </p:sp>
      <p:graphicFrame>
        <p:nvGraphicFramePr>
          <p:cNvPr id="95" name="Google Shape;88;p17">
            <a:extLst>
              <a:ext uri="{FF2B5EF4-FFF2-40B4-BE49-F238E27FC236}">
                <a16:creationId xmlns:a16="http://schemas.microsoft.com/office/drawing/2014/main" id="{801E7C93-BA7B-4047-BE93-883DF11A8C65}"/>
              </a:ext>
            </a:extLst>
          </p:cNvPr>
          <p:cNvGraphicFramePr/>
          <p:nvPr/>
        </p:nvGraphicFramePr>
        <p:xfrm>
          <a:off x="4993008" y="276008"/>
          <a:ext cx="6625585" cy="6305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3482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FC985-6B2C-48DC-A4C1-6E0AF5B33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2410" y="4730754"/>
            <a:ext cx="109728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28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9654F2-E5F9-4BE8-9028-836469C61B6E}"/>
              </a:ext>
            </a:extLst>
          </p:cNvPr>
          <p:cNvSpPr txBox="1"/>
          <p:nvPr/>
        </p:nvSpPr>
        <p:spPr>
          <a:xfrm>
            <a:off x="272051" y="162275"/>
            <a:ext cx="11660868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67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Formatting Your Page When Taking Notes Using the Charting Method</a:t>
            </a:r>
          </a:p>
        </p:txBody>
      </p:sp>
      <p:graphicFrame>
        <p:nvGraphicFramePr>
          <p:cNvPr id="20" name="Rectangle: Rounded Corners 4">
            <a:extLst>
              <a:ext uri="{FF2B5EF4-FFF2-40B4-BE49-F238E27FC236}">
                <a16:creationId xmlns:a16="http://schemas.microsoft.com/office/drawing/2014/main" id="{4FE36A68-AE70-4849-88A4-99AA254027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070454"/>
              </p:ext>
            </p:extLst>
          </p:nvPr>
        </p:nvGraphicFramePr>
        <p:xfrm>
          <a:off x="279872" y="2248452"/>
          <a:ext cx="11660869" cy="3448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0200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E604CA-9A2D-CCB9-EF4C-2D9EE04D53CA}"/>
              </a:ext>
            </a:extLst>
          </p:cNvPr>
          <p:cNvSpPr/>
          <p:nvPr/>
        </p:nvSpPr>
        <p:spPr>
          <a:xfrm>
            <a:off x="6436895" y="1308848"/>
            <a:ext cx="5618162" cy="5091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3DE86631-2343-41D4-90FC-1B585D80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1" y="276009"/>
            <a:ext cx="5353468" cy="1032839"/>
          </a:xfrm>
        </p:spPr>
        <p:txBody>
          <a:bodyPr spcFirstLastPara="1" vert="horz" wrap="square" lIns="121920" tIns="60960" rIns="121920" bIns="60960" rtlCol="0" anchor="ctr" anchorCtr="0">
            <a:normAutofit fontScale="90000"/>
          </a:bodyPr>
          <a:lstStyle/>
          <a:p>
            <a:pPr defTabSz="1219170">
              <a:spcBef>
                <a:spcPct val="0"/>
              </a:spcBef>
            </a:pPr>
            <a:r>
              <a:rPr lang="en-US" sz="2933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your notes might look like using the Charting Method: </a:t>
            </a:r>
            <a:br>
              <a:rPr lang="en-US" sz="2133" dirty="0"/>
            </a:br>
            <a:endParaRPr lang="en-US" sz="2133" dirty="0"/>
          </a:p>
        </p:txBody>
      </p:sp>
      <p:pic>
        <p:nvPicPr>
          <p:cNvPr id="9" name="Picture 8" descr="C:\Users\24261.EDUC\AppData\Local\Microsoft\Windows\INetCache\Content.MSO\CFF72156.tmp">
            <a:extLst>
              <a:ext uri="{FF2B5EF4-FFF2-40B4-BE49-F238E27FC236}">
                <a16:creationId xmlns:a16="http://schemas.microsoft.com/office/drawing/2014/main" id="{EE0AA4F8-DBB4-40BA-9ACB-CDB570ED84C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696" y="237744"/>
            <a:ext cx="5860123" cy="6344248"/>
          </a:xfrm>
          <a:prstGeom prst="rect">
            <a:avLst/>
          </a:prstGeom>
          <a:noFill/>
        </p:spPr>
      </p:pic>
      <p:graphicFrame>
        <p:nvGraphicFramePr>
          <p:cNvPr id="11" name="Text Placeholder 4">
            <a:extLst>
              <a:ext uri="{FF2B5EF4-FFF2-40B4-BE49-F238E27FC236}">
                <a16:creationId xmlns:a16="http://schemas.microsoft.com/office/drawing/2014/main" id="{2C9A872D-3076-4022-84C5-32B69868AA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7000256"/>
              </p:ext>
            </p:extLst>
          </p:nvPr>
        </p:nvGraphicFramePr>
        <p:xfrm>
          <a:off x="6555066" y="1493991"/>
          <a:ext cx="5377853" cy="5160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30521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xed Mindset Vs. Growth Mindset">
            <a:hlinkClick r:id="" action="ppaction://media"/>
            <a:extLst>
              <a:ext uri="{FF2B5EF4-FFF2-40B4-BE49-F238E27FC236}">
                <a16:creationId xmlns:a16="http://schemas.microsoft.com/office/drawing/2014/main" id="{36220D02-D47C-F546-E352-F1323F3693C1}"/>
              </a:ext>
            </a:extLst>
          </p:cNvPr>
          <p:cNvPicPr>
            <a:picLocks noGrp="1" noChangeAspect="1"/>
          </p:cNvPicPr>
          <p:nvPr>
            <p:ph type="pic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780" y="213496"/>
            <a:ext cx="11406052" cy="6415904"/>
          </a:xfrm>
          <a:noFill/>
        </p:spPr>
      </p:pic>
    </p:spTree>
    <p:extLst>
      <p:ext uri="{BB962C8B-B14F-4D97-AF65-F5344CB8AC3E}">
        <p14:creationId xmlns:p14="http://schemas.microsoft.com/office/powerpoint/2010/main" val="357497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087062-B997-4C2D-9F86-FCED9814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2410" y="4730754"/>
            <a:ext cx="109728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30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F50EFF-4CB1-4DAB-AEA0-4B2CD6457E72}"/>
              </a:ext>
            </a:extLst>
          </p:cNvPr>
          <p:cNvSpPr txBox="1"/>
          <p:nvPr/>
        </p:nvSpPr>
        <p:spPr>
          <a:xfrm>
            <a:off x="343301" y="324134"/>
            <a:ext cx="11932920" cy="5512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ts val="2400"/>
              </a:lnSpc>
              <a:spcAft>
                <a:spcPts val="1067"/>
              </a:spcAft>
            </a:pPr>
            <a:endParaRPr lang="en-US" sz="5333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fontAlgn="base">
              <a:lnSpc>
                <a:spcPts val="2400"/>
              </a:lnSpc>
              <a:spcAft>
                <a:spcPts val="1067"/>
              </a:spcAft>
            </a:pPr>
            <a:r>
              <a:rPr lang="en-US" sz="5333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</a:t>
            </a:r>
            <a:r>
              <a:rPr lang="en-US" sz="5333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to do with your notes</a:t>
            </a:r>
            <a:endParaRPr lang="en-US" sz="5333" dirty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fontAlgn="base">
              <a:spcAft>
                <a:spcPts val="1067"/>
              </a:spcAft>
            </a:pPr>
            <a:r>
              <a:rPr lang="en-US" sz="2933" b="1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Taking good notes is not enough; it’s what you do with them that matters…..</a:t>
            </a:r>
          </a:p>
          <a:p>
            <a:pPr fontAlgn="base">
              <a:spcAft>
                <a:spcPts val="1067"/>
              </a:spcAft>
            </a:pPr>
            <a:endParaRPr lang="en-US" sz="2933" b="1" dirty="0">
              <a:solidFill>
                <a:srgbClr val="000000"/>
              </a:solidFill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457189" indent="-457189" fontAlgn="base">
              <a:lnSpc>
                <a:spcPts val="2400"/>
              </a:lnSpc>
              <a:spcAft>
                <a:spcPts val="1067"/>
              </a:spcAft>
              <a:buFont typeface="Wingdings" panose="05000000000000000000" pitchFamily="2" charset="2"/>
              <a:buChar char="ü"/>
              <a:tabLst>
                <a:tab pos="609585" algn="l"/>
              </a:tabLst>
            </a:pPr>
            <a:r>
              <a:rPr lang="en-US" sz="3200" b="1" dirty="0">
                <a:solidFill>
                  <a:schemeClr val="accent1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Review your notes within the </a:t>
            </a:r>
            <a:r>
              <a:rPr lang="en-US" sz="3200" b="1" u="sng" dirty="0">
                <a:solidFill>
                  <a:schemeClr val="accent1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first 24 hours </a:t>
            </a:r>
            <a:endParaRPr lang="en-US" sz="3200" b="1" dirty="0">
              <a:solidFill>
                <a:schemeClr val="accent1"/>
              </a:solidFill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fontAlgn="base">
              <a:lnSpc>
                <a:spcPts val="2400"/>
              </a:lnSpc>
              <a:spcAft>
                <a:spcPts val="1067"/>
              </a:spcAft>
              <a:tabLst>
                <a:tab pos="609585" algn="l"/>
              </a:tabLst>
            </a:pPr>
            <a:endParaRPr lang="en-US" sz="3200" b="1" dirty="0">
              <a:solidFill>
                <a:schemeClr val="accent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189" indent="-457189" fontAlgn="base">
              <a:lnSpc>
                <a:spcPts val="2400"/>
              </a:lnSpc>
              <a:spcAft>
                <a:spcPts val="1067"/>
              </a:spcAft>
              <a:buFont typeface="Wingdings" panose="05000000000000000000" pitchFamily="2" charset="2"/>
              <a:buChar char="ü"/>
              <a:tabLst>
                <a:tab pos="609585" algn="l"/>
              </a:tabLst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Review a small portion of your notes every day. 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Don’t try to cram before your test/exam.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endParaRPr lang="en-US" sz="3200" b="1" dirty="0">
              <a:solidFill>
                <a:schemeClr val="tx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189" indent="-457189" fontAlgn="base">
              <a:lnSpc>
                <a:spcPts val="2400"/>
              </a:lnSpc>
              <a:spcAft>
                <a:spcPts val="1067"/>
              </a:spcAft>
              <a:buFont typeface="Wingdings" panose="05000000000000000000" pitchFamily="2" charset="2"/>
              <a:buChar char="ü"/>
              <a:tabLst>
                <a:tab pos="609585" algn="l"/>
              </a:tabLst>
            </a:pPr>
            <a:r>
              <a:rPr lang="en-US" sz="2667" b="1" dirty="0">
                <a:solidFill>
                  <a:schemeClr val="accent2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As you’re doing assigned reading or research, have your notes on hand and </a:t>
            </a:r>
            <a:r>
              <a:rPr lang="en-US" sz="2667" b="1" u="sng" dirty="0">
                <a:solidFill>
                  <a:schemeClr val="accent2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notice repetition</a:t>
            </a:r>
            <a:r>
              <a:rPr lang="en-US" sz="2667" b="1" dirty="0">
                <a:solidFill>
                  <a:schemeClr val="accent2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. If it was covered in class </a:t>
            </a:r>
            <a:r>
              <a:rPr lang="en-US" sz="2667" b="1" i="1" dirty="0">
                <a:solidFill>
                  <a:schemeClr val="accent2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and</a:t>
            </a:r>
            <a:r>
              <a:rPr lang="en-US" sz="2667" b="1" dirty="0">
                <a:solidFill>
                  <a:schemeClr val="accent2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 it’s in your assigned reading, there’s a good chance it’ll be used in some form of assessment.</a:t>
            </a:r>
          </a:p>
        </p:txBody>
      </p:sp>
    </p:spTree>
    <p:extLst>
      <p:ext uri="{BB962C8B-B14F-4D97-AF65-F5344CB8AC3E}">
        <p14:creationId xmlns:p14="http://schemas.microsoft.com/office/powerpoint/2010/main" val="743770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D15A61-BBA2-4380-9CAB-BF8BFD768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642594"/>
            <a:ext cx="11223813" cy="1078631"/>
          </a:xfrm>
        </p:spPr>
        <p:txBody>
          <a:bodyPr>
            <a:normAutofit fontScale="90000"/>
          </a:bodyPr>
          <a:lstStyle/>
          <a:p>
            <a:br>
              <a:rPr lang="en-US" sz="4800" dirty="0">
                <a:solidFill>
                  <a:srgbClr val="000000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en-US" sz="6533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AND FINALLY,</a:t>
            </a:r>
            <a:br>
              <a:rPr lang="en-US" sz="4800" dirty="0">
                <a:solidFill>
                  <a:srgbClr val="000000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</a:br>
            <a:br>
              <a:rPr lang="en-US" sz="4800" dirty="0">
                <a:solidFill>
                  <a:srgbClr val="000000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D43F13-37EC-43BE-AEE2-CAFFB70EB3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46558" y="1721225"/>
            <a:ext cx="6000207" cy="4753425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360363" indent="0">
              <a:buNone/>
            </a:pPr>
            <a:endParaRPr lang="en-US" sz="4267" b="1">
              <a:solidFill>
                <a:schemeClr val="accent1">
                  <a:lumMod val="75000"/>
                </a:schemeClr>
              </a:solidFill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360363" indent="0">
              <a:buNone/>
            </a:pPr>
            <a:r>
              <a:rPr lang="en-US" sz="4267" b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Aharoni" panose="02010803020104030203" pitchFamily="2" charset="-79"/>
              </a:rPr>
              <a:t>Note-taking </a:t>
            </a:r>
            <a:r>
              <a:rPr lang="en-US" sz="4267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Aharoni" panose="02010803020104030203" pitchFamily="2" charset="-79"/>
              </a:rPr>
              <a:t>strategies need to be learned, developed, and maintained to be successful.</a:t>
            </a:r>
            <a:endParaRPr lang="en-US" sz="4267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46C98D-7AE3-486B-9CFD-2279F4C8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2410" y="4730754"/>
            <a:ext cx="109728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31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6494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tack of books" title="Stack of books">
            <a:extLst>
              <a:ext uri="{FF2B5EF4-FFF2-40B4-BE49-F238E27FC236}">
                <a16:creationId xmlns:a16="http://schemas.microsoft.com/office/drawing/2014/main" id="{2558B793-7BCF-4C70-BC5C-CDE5EECF8F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11824" y="732792"/>
            <a:ext cx="6844044" cy="5907619"/>
          </a:xfrm>
        </p:spPr>
      </p:pic>
      <p:sp>
        <p:nvSpPr>
          <p:cNvPr id="113" name="Title 112">
            <a:extLst>
              <a:ext uri="{FF2B5EF4-FFF2-40B4-BE49-F238E27FC236}">
                <a16:creationId xmlns:a16="http://schemas.microsoft.com/office/drawing/2014/main" id="{319822C1-B07D-4679-BE81-9319A6CF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5978" y="2623827"/>
            <a:ext cx="6249625" cy="1610345"/>
          </a:xfrm>
        </p:spPr>
        <p:txBody>
          <a:bodyPr/>
          <a:lstStyle/>
          <a:p>
            <a:pPr algn="ctr">
              <a:lnSpc>
                <a:spcPts val="5000"/>
              </a:lnSpc>
            </a:pPr>
            <a:r>
              <a:rPr lang="en-US" dirty="0">
                <a:solidFill>
                  <a:srgbClr val="0EDDE2"/>
                </a:solidFill>
              </a:rPr>
              <a:t>Stay Positive</a:t>
            </a:r>
            <a:br>
              <a:rPr lang="en-US" dirty="0">
                <a:solidFill>
                  <a:srgbClr val="0EDDE2"/>
                </a:solidFill>
              </a:rPr>
            </a:br>
            <a:r>
              <a:rPr lang="en-US" dirty="0">
                <a:solidFill>
                  <a:srgbClr val="0EDDE2"/>
                </a:solidFill>
              </a:rPr>
              <a:t> </a:t>
            </a:r>
            <a:br>
              <a:rPr lang="en-US" dirty="0">
                <a:solidFill>
                  <a:srgbClr val="0EDDE2"/>
                </a:solidFill>
              </a:rPr>
            </a:br>
            <a:r>
              <a:rPr lang="en-US" dirty="0">
                <a:solidFill>
                  <a:srgbClr val="0EDDE2"/>
                </a:solidFill>
              </a:rPr>
              <a:t>You got this</a:t>
            </a:r>
            <a:br>
              <a:rPr lang="en-US" dirty="0">
                <a:solidFill>
                  <a:srgbClr val="0EDDE2"/>
                </a:solidFill>
              </a:rPr>
            </a:br>
            <a:br>
              <a:rPr lang="en-US" dirty="0">
                <a:solidFill>
                  <a:srgbClr val="0EDDE2"/>
                </a:solidFill>
              </a:rPr>
            </a:br>
            <a:r>
              <a:rPr lang="en-US" dirty="0">
                <a:solidFill>
                  <a:srgbClr val="0EDDE2"/>
                </a:solidFill>
              </a:rPr>
              <a:t> IONA! </a:t>
            </a:r>
          </a:p>
        </p:txBody>
      </p:sp>
      <p:pic>
        <p:nvPicPr>
          <p:cNvPr id="1026" name="Picture 2" descr="Iona Catholic Secondary School">
            <a:extLst>
              <a:ext uri="{FF2B5EF4-FFF2-40B4-BE49-F238E27FC236}">
                <a16:creationId xmlns:a16="http://schemas.microsoft.com/office/drawing/2014/main" id="{69495DC9-4E38-B17E-5592-DFF763F0A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28" y="1038233"/>
            <a:ext cx="1412122" cy="265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659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tack of books" title="Stack of books">
            <a:extLst>
              <a:ext uri="{FF2B5EF4-FFF2-40B4-BE49-F238E27FC236}">
                <a16:creationId xmlns:a16="http://schemas.microsoft.com/office/drawing/2014/main" id="{2558B793-7BCF-4C70-BC5C-CDE5EECF8F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11824" y="732792"/>
            <a:ext cx="6844044" cy="5907619"/>
          </a:xfr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037" y="4398971"/>
            <a:ext cx="4555005" cy="1025395"/>
          </a:xfrm>
        </p:spPr>
        <p:txBody>
          <a:bodyPr/>
          <a:lstStyle/>
          <a:p>
            <a:r>
              <a:rPr lang="en-CA" sz="3600" noProof="1"/>
              <a:t>T</a:t>
            </a:r>
            <a:r>
              <a:rPr lang="en-US" sz="3600" noProof="1"/>
              <a:t>ime Management</a:t>
            </a:r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319822C1-B07D-4679-BE81-9319A6CF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4493" y="438827"/>
            <a:ext cx="6249625" cy="1610345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en-US" dirty="0">
                <a:solidFill>
                  <a:srgbClr val="093C71"/>
                </a:solidFill>
              </a:rPr>
              <a:t>Preparing for Exams at IONA</a:t>
            </a:r>
          </a:p>
        </p:txBody>
      </p:sp>
      <p:pic>
        <p:nvPicPr>
          <p:cNvPr id="1026" name="Picture 2" descr="Iona Catholic Secondary School">
            <a:extLst>
              <a:ext uri="{FF2B5EF4-FFF2-40B4-BE49-F238E27FC236}">
                <a16:creationId xmlns:a16="http://schemas.microsoft.com/office/drawing/2014/main" id="{69495DC9-4E38-B17E-5592-DFF763F0A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28" y="1038233"/>
            <a:ext cx="1412122" cy="265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19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88D6A-0590-BB2A-1C73-ED1CE70AE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507" y="117737"/>
            <a:ext cx="8535625" cy="446281"/>
          </a:xfrm>
        </p:spPr>
        <p:txBody>
          <a:bodyPr/>
          <a:lstStyle/>
          <a:p>
            <a:r>
              <a:rPr lang="en-US" dirty="0"/>
              <a:t>How Well Do You Manage Your Time?</a:t>
            </a:r>
          </a:p>
        </p:txBody>
      </p:sp>
      <p:pic>
        <p:nvPicPr>
          <p:cNvPr id="2050" name="Picture 2" descr="A mind map for &quot;Time management&quot;, showing rich use of icons, color and... |  Download Scientific Diagram">
            <a:extLst>
              <a:ext uri="{FF2B5EF4-FFF2-40B4-BE49-F238E27FC236}">
                <a16:creationId xmlns:a16="http://schemas.microsoft.com/office/drawing/2014/main" id="{31296E33-BDE8-08E1-FC9B-B101CE9A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40" y="564018"/>
            <a:ext cx="6207760" cy="620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528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93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4C0F1B-59E8-4FC1-EEAD-6AF5DDA448FB}"/>
              </a:ext>
            </a:extLst>
          </p:cNvPr>
          <p:cNvSpPr txBox="1"/>
          <p:nvPr/>
        </p:nvSpPr>
        <p:spPr>
          <a:xfrm>
            <a:off x="396240" y="2519680"/>
            <a:ext cx="3921760" cy="1323439"/>
          </a:xfrm>
          <a:prstGeom prst="rect">
            <a:avLst/>
          </a:prstGeom>
          <a:solidFill>
            <a:srgbClr val="093C71"/>
          </a:solidFill>
          <a:ln w="317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Management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8E0D9C-E54B-05DD-E368-8CFBB84F6B61}"/>
              </a:ext>
            </a:extLst>
          </p:cNvPr>
          <p:cNvSpPr txBox="1"/>
          <p:nvPr/>
        </p:nvSpPr>
        <p:spPr>
          <a:xfrm>
            <a:off x="6096000" y="1239519"/>
            <a:ext cx="516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Improved Productivity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2B8704-7BC9-42B3-6306-C8E136331F74}"/>
              </a:ext>
            </a:extLst>
          </p:cNvPr>
          <p:cNvSpPr txBox="1"/>
          <p:nvPr/>
        </p:nvSpPr>
        <p:spPr>
          <a:xfrm>
            <a:off x="6096000" y="2827456"/>
            <a:ext cx="516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Improved Grades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D2ACC-97E0-2EED-680E-661EDB958EEB}"/>
              </a:ext>
            </a:extLst>
          </p:cNvPr>
          <p:cNvSpPr txBox="1"/>
          <p:nvPr/>
        </p:nvSpPr>
        <p:spPr>
          <a:xfrm>
            <a:off x="6096000" y="4268857"/>
            <a:ext cx="5419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Improved Self Esteem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749A3D-40E3-8A5E-4D43-A1F6B0DEBFCD}"/>
              </a:ext>
            </a:extLst>
          </p:cNvPr>
          <p:cNvCxnSpPr/>
          <p:nvPr/>
        </p:nvCxnSpPr>
        <p:spPr>
          <a:xfrm flipV="1">
            <a:off x="4439920" y="1717040"/>
            <a:ext cx="1580990" cy="106680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10DD635-38DB-0748-25FF-9E3F343DE413}"/>
              </a:ext>
            </a:extLst>
          </p:cNvPr>
          <p:cNvCxnSpPr>
            <a:cxnSpLocks/>
          </p:cNvCxnSpPr>
          <p:nvPr/>
        </p:nvCxnSpPr>
        <p:spPr>
          <a:xfrm>
            <a:off x="4439920" y="3181399"/>
            <a:ext cx="148336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11B94C-6750-620E-E10C-1877209E71EC}"/>
              </a:ext>
            </a:extLst>
          </p:cNvPr>
          <p:cNvCxnSpPr>
            <a:cxnSpLocks/>
          </p:cNvCxnSpPr>
          <p:nvPr/>
        </p:nvCxnSpPr>
        <p:spPr>
          <a:xfrm>
            <a:off x="4464210" y="3676601"/>
            <a:ext cx="1459070" cy="946199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6FA2CD85-A228-FBA5-F8A6-6A9E1322E361}"/>
              </a:ext>
            </a:extLst>
          </p:cNvPr>
          <p:cNvSpPr/>
          <p:nvPr/>
        </p:nvSpPr>
        <p:spPr>
          <a:xfrm>
            <a:off x="2715311" y="241445"/>
            <a:ext cx="1046480" cy="946197"/>
          </a:xfrm>
          <a:prstGeom prst="star5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C912391D-2851-FA47-E463-ACF1AD547D63}"/>
              </a:ext>
            </a:extLst>
          </p:cNvPr>
          <p:cNvSpPr/>
          <p:nvPr/>
        </p:nvSpPr>
        <p:spPr>
          <a:xfrm>
            <a:off x="11066831" y="1593462"/>
            <a:ext cx="1046480" cy="946197"/>
          </a:xfrm>
          <a:prstGeom prst="star5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BD522EF9-C663-E9F2-9F17-5141D1D7170D}"/>
              </a:ext>
            </a:extLst>
          </p:cNvPr>
          <p:cNvSpPr/>
          <p:nvPr/>
        </p:nvSpPr>
        <p:spPr>
          <a:xfrm>
            <a:off x="10783411" y="247435"/>
            <a:ext cx="1046480" cy="946197"/>
          </a:xfrm>
          <a:prstGeom prst="star5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A689944A-D74E-3814-EB7D-97580DC076C2}"/>
              </a:ext>
            </a:extLst>
          </p:cNvPr>
          <p:cNvSpPr/>
          <p:nvPr/>
        </p:nvSpPr>
        <p:spPr>
          <a:xfrm>
            <a:off x="9296400" y="78745"/>
            <a:ext cx="1046480" cy="946197"/>
          </a:xfrm>
          <a:prstGeom prst="star5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07CF1176-8DF7-BABC-2BE4-D9835AC544A3}"/>
              </a:ext>
            </a:extLst>
          </p:cNvPr>
          <p:cNvSpPr/>
          <p:nvPr/>
        </p:nvSpPr>
        <p:spPr>
          <a:xfrm>
            <a:off x="7099797" y="78745"/>
            <a:ext cx="1046480" cy="946197"/>
          </a:xfrm>
          <a:prstGeom prst="star5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BF124A18-8171-2EEE-5EE1-6CB0742E39DB}"/>
              </a:ext>
            </a:extLst>
          </p:cNvPr>
          <p:cNvSpPr/>
          <p:nvPr/>
        </p:nvSpPr>
        <p:spPr>
          <a:xfrm>
            <a:off x="753269" y="1120363"/>
            <a:ext cx="1046480" cy="946197"/>
          </a:xfrm>
          <a:prstGeom prst="star5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05CF43A0-FF41-6AAE-4B5E-E4F2A67A42BB}"/>
              </a:ext>
            </a:extLst>
          </p:cNvPr>
          <p:cNvSpPr/>
          <p:nvPr/>
        </p:nvSpPr>
        <p:spPr>
          <a:xfrm>
            <a:off x="4734750" y="380199"/>
            <a:ext cx="1046480" cy="946197"/>
          </a:xfrm>
          <a:prstGeom prst="star5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00EDDCE8-AF5C-0E2F-87EB-013F5FC3C106}"/>
              </a:ext>
            </a:extLst>
          </p:cNvPr>
          <p:cNvSpPr/>
          <p:nvPr/>
        </p:nvSpPr>
        <p:spPr>
          <a:xfrm>
            <a:off x="10882572" y="4784329"/>
            <a:ext cx="1046480" cy="946197"/>
          </a:xfrm>
          <a:prstGeom prst="star5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BAD7FE7A-37F4-0620-F976-7A6BEE8ECD01}"/>
              </a:ext>
            </a:extLst>
          </p:cNvPr>
          <p:cNvSpPr/>
          <p:nvPr/>
        </p:nvSpPr>
        <p:spPr>
          <a:xfrm>
            <a:off x="8524904" y="5145382"/>
            <a:ext cx="1046480" cy="946197"/>
          </a:xfrm>
          <a:prstGeom prst="star5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E378F980-9A3B-8E24-EB42-4A24E75D95DB}"/>
              </a:ext>
            </a:extLst>
          </p:cNvPr>
          <p:cNvSpPr/>
          <p:nvPr/>
        </p:nvSpPr>
        <p:spPr>
          <a:xfrm>
            <a:off x="6309908" y="5410087"/>
            <a:ext cx="1046480" cy="946197"/>
          </a:xfrm>
          <a:prstGeom prst="star5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E794C815-CF0D-FE71-CC3B-91AD0773FEF8}"/>
              </a:ext>
            </a:extLst>
          </p:cNvPr>
          <p:cNvSpPr/>
          <p:nvPr/>
        </p:nvSpPr>
        <p:spPr>
          <a:xfrm>
            <a:off x="2357120" y="4435787"/>
            <a:ext cx="1046480" cy="946197"/>
          </a:xfrm>
          <a:prstGeom prst="star5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8335A418-87E5-4FEB-E782-6DEBFA8C5E1D}"/>
              </a:ext>
            </a:extLst>
          </p:cNvPr>
          <p:cNvSpPr/>
          <p:nvPr/>
        </p:nvSpPr>
        <p:spPr>
          <a:xfrm>
            <a:off x="4475480" y="4976743"/>
            <a:ext cx="1046480" cy="946197"/>
          </a:xfrm>
          <a:prstGeom prst="star5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F1F804F1-AF2D-B6C7-7DD8-26C943DE085C}"/>
              </a:ext>
            </a:extLst>
          </p:cNvPr>
          <p:cNvSpPr/>
          <p:nvPr/>
        </p:nvSpPr>
        <p:spPr>
          <a:xfrm>
            <a:off x="11007991" y="3331502"/>
            <a:ext cx="1046480" cy="946197"/>
          </a:xfrm>
          <a:prstGeom prst="star5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CE2C32AC-501B-ACFD-58A1-9F355D97E6F7}"/>
              </a:ext>
            </a:extLst>
          </p:cNvPr>
          <p:cNvSpPr/>
          <p:nvPr/>
        </p:nvSpPr>
        <p:spPr>
          <a:xfrm>
            <a:off x="396240" y="4984087"/>
            <a:ext cx="1046480" cy="946197"/>
          </a:xfrm>
          <a:prstGeom prst="star5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112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93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4C0F1B-59E8-4FC1-EEAD-6AF5DDA448FB}"/>
              </a:ext>
            </a:extLst>
          </p:cNvPr>
          <p:cNvSpPr txBox="1"/>
          <p:nvPr/>
        </p:nvSpPr>
        <p:spPr>
          <a:xfrm>
            <a:off x="708711" y="1835804"/>
            <a:ext cx="10881360" cy="1569660"/>
          </a:xfrm>
          <a:prstGeom prst="rect">
            <a:avLst/>
          </a:prstGeom>
          <a:solidFill>
            <a:srgbClr val="093C71"/>
          </a:solidFill>
          <a:ln w="317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most important way to balance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your school and personal life…… </a:t>
            </a:r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CE2C32AC-501B-ACFD-58A1-9F355D97E6F7}"/>
              </a:ext>
            </a:extLst>
          </p:cNvPr>
          <p:cNvSpPr/>
          <p:nvPr/>
        </p:nvSpPr>
        <p:spPr>
          <a:xfrm>
            <a:off x="162560" y="168247"/>
            <a:ext cx="1645920" cy="1555797"/>
          </a:xfrm>
          <a:prstGeom prst="star5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84FBE-47B9-BA6B-64E9-C7D37A991F55}"/>
              </a:ext>
            </a:extLst>
          </p:cNvPr>
          <p:cNvSpPr txBox="1"/>
          <p:nvPr/>
        </p:nvSpPr>
        <p:spPr>
          <a:xfrm>
            <a:off x="65031" y="4650106"/>
            <a:ext cx="11757240" cy="1015663"/>
          </a:xfrm>
          <a:prstGeom prst="rect">
            <a:avLst/>
          </a:prstGeom>
          <a:solidFill>
            <a:srgbClr val="093C71"/>
          </a:solidFill>
          <a:ln w="31750">
            <a:noFill/>
          </a:ln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 a schedule and follow it!</a:t>
            </a:r>
          </a:p>
        </p:txBody>
      </p:sp>
    </p:spTree>
    <p:extLst>
      <p:ext uri="{BB962C8B-B14F-4D97-AF65-F5344CB8AC3E}">
        <p14:creationId xmlns:p14="http://schemas.microsoft.com/office/powerpoint/2010/main" val="2859580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4DDD89-95B6-0F5D-124D-38C67405D1C9}"/>
              </a:ext>
            </a:extLst>
          </p:cNvPr>
          <p:cNvSpPr txBox="1"/>
          <p:nvPr/>
        </p:nvSpPr>
        <p:spPr>
          <a:xfrm>
            <a:off x="2891428" y="2072751"/>
            <a:ext cx="9105411" cy="46053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DFB75DF-A318-1980-10A4-1511BB98B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5161" y="179884"/>
            <a:ext cx="3199701" cy="21318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6F1AF6-18D0-8415-A99B-19B6F232DBD0}"/>
              </a:ext>
            </a:extLst>
          </p:cNvPr>
          <p:cNvSpPr txBox="1"/>
          <p:nvPr/>
        </p:nvSpPr>
        <p:spPr>
          <a:xfrm>
            <a:off x="3082350" y="2333685"/>
            <a:ext cx="87235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 a to-do list.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 a planner to keep track of important dates and work that needs to be done.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Consider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colour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coding to keep tasks organized.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356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93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4C0F1B-59E8-4FC1-EEAD-6AF5DDA448FB}"/>
              </a:ext>
            </a:extLst>
          </p:cNvPr>
          <p:cNvSpPr txBox="1"/>
          <p:nvPr/>
        </p:nvSpPr>
        <p:spPr>
          <a:xfrm>
            <a:off x="708711" y="1835804"/>
            <a:ext cx="10881360" cy="830997"/>
          </a:xfrm>
          <a:prstGeom prst="rect">
            <a:avLst/>
          </a:prstGeom>
          <a:solidFill>
            <a:srgbClr val="093C71"/>
          </a:solidFill>
          <a:ln w="317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stay on track…</a:t>
            </a:r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CE2C32AC-501B-ACFD-58A1-9F355D97E6F7}"/>
              </a:ext>
            </a:extLst>
          </p:cNvPr>
          <p:cNvSpPr/>
          <p:nvPr/>
        </p:nvSpPr>
        <p:spPr>
          <a:xfrm>
            <a:off x="162560" y="168247"/>
            <a:ext cx="1645920" cy="1555797"/>
          </a:xfrm>
          <a:prstGeom prst="star5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84FBE-47B9-BA6B-64E9-C7D37A991F55}"/>
              </a:ext>
            </a:extLst>
          </p:cNvPr>
          <p:cNvSpPr txBox="1"/>
          <p:nvPr/>
        </p:nvSpPr>
        <p:spPr>
          <a:xfrm>
            <a:off x="434760" y="3429000"/>
            <a:ext cx="11757240" cy="1938992"/>
          </a:xfrm>
          <a:prstGeom prst="rect">
            <a:avLst/>
          </a:prstGeom>
          <a:solidFill>
            <a:srgbClr val="093C71"/>
          </a:solidFill>
          <a:ln w="31750">
            <a:noFill/>
          </a:ln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Prioritize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a little bit of work each day</a:t>
            </a:r>
          </a:p>
        </p:txBody>
      </p:sp>
    </p:spTree>
    <p:extLst>
      <p:ext uri="{BB962C8B-B14F-4D97-AF65-F5344CB8AC3E}">
        <p14:creationId xmlns:p14="http://schemas.microsoft.com/office/powerpoint/2010/main" val="4110907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3C71"/>
      </a:accent1>
      <a:accent2>
        <a:srgbClr val="FF6B00"/>
      </a:accent2>
      <a:accent3>
        <a:srgbClr val="F5A71D"/>
      </a:accent3>
      <a:accent4>
        <a:srgbClr val="F7ACB6"/>
      </a:accent4>
      <a:accent5>
        <a:srgbClr val="D9222E"/>
      </a:accent5>
      <a:accent6>
        <a:srgbClr val="5AB4E5"/>
      </a:accent6>
      <a:hlink>
        <a:srgbClr val="093C71"/>
      </a:hlink>
      <a:folHlink>
        <a:srgbClr val="093C71"/>
      </a:folHlink>
    </a:clrScheme>
    <a:fontScheme name="Custom 165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78725693_win32_fixed.potx" id="{2C639CDD-A0B3-42DE-8D13-E3D1D34BDE3F}" vid="{766C223A-0C80-4BB0-B94C-D15462F107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C680D9C0772C4AB10BD925773B1ABE" ma:contentTypeVersion="3" ma:contentTypeDescription="Create a new document." ma:contentTypeScope="" ma:versionID="966ee6d1f657b84437182a3396402c1e">
  <xsd:schema xmlns:xsd="http://www.w3.org/2001/XMLSchema" xmlns:xs="http://www.w3.org/2001/XMLSchema" xmlns:p="http://schemas.microsoft.com/office/2006/metadata/properties" xmlns:ns1="http://schemas.microsoft.com/sharepoint/v3" xmlns:ns2="105f3612-dee4-4397-bd67-bde98041de18" targetNamespace="http://schemas.microsoft.com/office/2006/metadata/properties" ma:root="true" ma:fieldsID="3d34abcc6c205c6f5f26319f343642f5" ns1:_="" ns2:_="">
    <xsd:import namespace="http://schemas.microsoft.com/sharepoint/v3"/>
    <xsd:import namespace="105f3612-dee4-4397-bd67-bde98041de1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onth" minOccurs="0"/>
                <xsd:element ref="ns2:Ye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5f3612-dee4-4397-bd67-bde98041de18" elementFormDefault="qualified">
    <xsd:import namespace="http://schemas.microsoft.com/office/2006/documentManagement/types"/>
    <xsd:import namespace="http://schemas.microsoft.com/office/infopath/2007/PartnerControls"/>
    <xsd:element name="Month" ma:index="10" nillable="true" ma:displayName="Month" ma:internalName="Month">
      <xsd:simpleType>
        <xsd:restriction base="dms:Text">
          <xsd:maxLength value="255"/>
        </xsd:restriction>
      </xsd:simpleType>
    </xsd:element>
    <xsd:element name="Year" ma:index="11" nillable="true" ma:displayName="Year" ma:internalName="Year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Month xmlns="105f3612-dee4-4397-bd67-bde98041de18" xsi:nil="true"/>
    <Year xmlns="105f3612-dee4-4397-bd67-bde98041de18" xsi:nil="true"/>
  </documentManagement>
</p:properties>
</file>

<file path=customXml/itemProps1.xml><?xml version="1.0" encoding="utf-8"?>
<ds:datastoreItem xmlns:ds="http://schemas.openxmlformats.org/officeDocument/2006/customXml" ds:itemID="{D9814A82-F659-4A19-9483-51CC17F081AA}"/>
</file>

<file path=customXml/itemProps2.xml><?xml version="1.0" encoding="utf-8"?>
<ds:datastoreItem xmlns:ds="http://schemas.openxmlformats.org/officeDocument/2006/customXml" ds:itemID="{DCECEC03-16B5-45E1-8B3A-47738DEB3AB3}"/>
</file>

<file path=customXml/itemProps3.xml><?xml version="1.0" encoding="utf-8"?>
<ds:datastoreItem xmlns:ds="http://schemas.openxmlformats.org/officeDocument/2006/customXml" ds:itemID="{1CAFD145-B55E-41A6-BD53-4BA5C58C36CE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1027</TotalTime>
  <Words>1386</Words>
  <Application>Microsoft Office PowerPoint</Application>
  <PresentationFormat>Widescreen</PresentationFormat>
  <Paragraphs>149</Paragraphs>
  <Slides>32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Aharoni</vt:lpstr>
      <vt:lpstr>Arial</vt:lpstr>
      <vt:lpstr>Arial Black</vt:lpstr>
      <vt:lpstr>Calibri</vt:lpstr>
      <vt:lpstr>Century Gothic</vt:lpstr>
      <vt:lpstr>Times New Roman</vt:lpstr>
      <vt:lpstr>Wingdings</vt:lpstr>
      <vt:lpstr>Office Theme</vt:lpstr>
      <vt:lpstr>Preparing for Exams at IONA 1 </vt:lpstr>
      <vt:lpstr>PowerPoint Presentation</vt:lpstr>
      <vt:lpstr>PowerPoint Presentation</vt:lpstr>
      <vt:lpstr>Preparing for Exams at IONA</vt:lpstr>
      <vt:lpstr>How Well Do You Manage Your Time?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Distractions!</vt:lpstr>
      <vt:lpstr>PowerPoint Presentation</vt:lpstr>
      <vt:lpstr>PowerPoint Presentation</vt:lpstr>
      <vt:lpstr>Take Breaks</vt:lpstr>
      <vt:lpstr>Be sure to set aside time to…</vt:lpstr>
      <vt:lpstr>Preparing for Exams at IONA</vt:lpstr>
      <vt:lpstr> WHEN to take notes</vt:lpstr>
      <vt:lpstr>HOW to take notes:  the different styles… </vt:lpstr>
      <vt:lpstr>1. The Outline Method: best for structured notes </vt:lpstr>
      <vt:lpstr>PowerPoint Presentation</vt:lpstr>
      <vt:lpstr>PowerPoint Presentation</vt:lpstr>
      <vt:lpstr>2. The Cornell Method: best for reviewing</vt:lpstr>
      <vt:lpstr>PowerPoint Presentation</vt:lpstr>
      <vt:lpstr>3. The Brainstorming and Mind Maps Method: best for visual learners</vt:lpstr>
      <vt:lpstr>PowerPoint Presentation</vt:lpstr>
      <vt:lpstr>PowerPoint Presentation</vt:lpstr>
      <vt:lpstr>4. The Charting Method: best for organizing ideas</vt:lpstr>
      <vt:lpstr>PowerPoint Presentation</vt:lpstr>
      <vt:lpstr>What your notes might look like using the Charting Method:  </vt:lpstr>
      <vt:lpstr>PowerPoint Presentation</vt:lpstr>
      <vt:lpstr> AND FINALLY,  </vt:lpstr>
      <vt:lpstr>Stay Positive   You got this   IONA!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for Exams at IONA</dc:title>
  <dc:creator>Murray, Steve</dc:creator>
  <cp:lastModifiedBy>Cini, Carl</cp:lastModifiedBy>
  <cp:revision>17</cp:revision>
  <dcterms:created xsi:type="dcterms:W3CDTF">2022-12-04T02:54:45Z</dcterms:created>
  <dcterms:modified xsi:type="dcterms:W3CDTF">2022-12-20T20:29:15Z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0x010100E6C680D9C0772C4AB10BD925773B1ABE</vt:lpwstr>
  </property>
</Properties>
</file>